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2" d="100"/>
          <a:sy n="72" d="100"/>
        </p:scale>
        <p:origin x="72"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CCE5C-43F3-434C-81DB-1572714BDB0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318CACF-8D25-41A9-A6EF-D78F641B38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A3E54CE-F878-4DBE-8C09-3768D06334C1}"/>
              </a:ext>
            </a:extLst>
          </p:cNvPr>
          <p:cNvSpPr>
            <a:spLocks noGrp="1"/>
          </p:cNvSpPr>
          <p:nvPr>
            <p:ph type="dt" sz="half" idx="10"/>
          </p:nvPr>
        </p:nvSpPr>
        <p:spPr/>
        <p:txBody>
          <a:bodyPr/>
          <a:lstStyle/>
          <a:p>
            <a:fld id="{2459337D-70DA-486F-916D-2D0786A64E39}" type="datetimeFigureOut">
              <a:rPr lang="en-US" smtClean="0"/>
              <a:t>10/7/2021</a:t>
            </a:fld>
            <a:endParaRPr lang="en-US"/>
          </a:p>
        </p:txBody>
      </p:sp>
      <p:sp>
        <p:nvSpPr>
          <p:cNvPr id="5" name="Footer Placeholder 4">
            <a:extLst>
              <a:ext uri="{FF2B5EF4-FFF2-40B4-BE49-F238E27FC236}">
                <a16:creationId xmlns:a16="http://schemas.microsoft.com/office/drawing/2014/main" id="{1FF30D43-844A-46A6-80DD-AAFDCD5C9A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938DC5-02AF-4120-BDD1-E9E83420F9F3}"/>
              </a:ext>
            </a:extLst>
          </p:cNvPr>
          <p:cNvSpPr>
            <a:spLocks noGrp="1"/>
          </p:cNvSpPr>
          <p:nvPr>
            <p:ph type="sldNum" sz="quarter" idx="12"/>
          </p:nvPr>
        </p:nvSpPr>
        <p:spPr/>
        <p:txBody>
          <a:bodyPr/>
          <a:lstStyle/>
          <a:p>
            <a:fld id="{4CD2F8DD-54E8-4528-8283-4D8145792BD3}" type="slidenum">
              <a:rPr lang="en-US" smtClean="0"/>
              <a:t>‹#›</a:t>
            </a:fld>
            <a:endParaRPr lang="en-US"/>
          </a:p>
        </p:txBody>
      </p:sp>
    </p:spTree>
    <p:extLst>
      <p:ext uri="{BB962C8B-B14F-4D97-AF65-F5344CB8AC3E}">
        <p14:creationId xmlns:p14="http://schemas.microsoft.com/office/powerpoint/2010/main" val="2721697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27176-1E05-44F1-B98F-42FE5EE7C6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EB7ADC-CFFF-418A-BF74-E5A8077F6DB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FB8251-6A2F-4046-AFDD-0355AEF1CB94}"/>
              </a:ext>
            </a:extLst>
          </p:cNvPr>
          <p:cNvSpPr>
            <a:spLocks noGrp="1"/>
          </p:cNvSpPr>
          <p:nvPr>
            <p:ph type="dt" sz="half" idx="10"/>
          </p:nvPr>
        </p:nvSpPr>
        <p:spPr/>
        <p:txBody>
          <a:bodyPr/>
          <a:lstStyle/>
          <a:p>
            <a:fld id="{2459337D-70DA-486F-916D-2D0786A64E39}" type="datetimeFigureOut">
              <a:rPr lang="en-US" smtClean="0"/>
              <a:t>10/7/2021</a:t>
            </a:fld>
            <a:endParaRPr lang="en-US"/>
          </a:p>
        </p:txBody>
      </p:sp>
      <p:sp>
        <p:nvSpPr>
          <p:cNvPr id="5" name="Footer Placeholder 4">
            <a:extLst>
              <a:ext uri="{FF2B5EF4-FFF2-40B4-BE49-F238E27FC236}">
                <a16:creationId xmlns:a16="http://schemas.microsoft.com/office/drawing/2014/main" id="{C19D85F8-E22A-4223-8151-497FC5E608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ECFEFE-8D33-422D-BF4D-63032BC3CAC8}"/>
              </a:ext>
            </a:extLst>
          </p:cNvPr>
          <p:cNvSpPr>
            <a:spLocks noGrp="1"/>
          </p:cNvSpPr>
          <p:nvPr>
            <p:ph type="sldNum" sz="quarter" idx="12"/>
          </p:nvPr>
        </p:nvSpPr>
        <p:spPr/>
        <p:txBody>
          <a:bodyPr/>
          <a:lstStyle/>
          <a:p>
            <a:fld id="{4CD2F8DD-54E8-4528-8283-4D8145792BD3}" type="slidenum">
              <a:rPr lang="en-US" smtClean="0"/>
              <a:t>‹#›</a:t>
            </a:fld>
            <a:endParaRPr lang="en-US"/>
          </a:p>
        </p:txBody>
      </p:sp>
    </p:spTree>
    <p:extLst>
      <p:ext uri="{BB962C8B-B14F-4D97-AF65-F5344CB8AC3E}">
        <p14:creationId xmlns:p14="http://schemas.microsoft.com/office/powerpoint/2010/main" val="8158832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C987C-2B5F-4386-B457-1F602FB944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882A0A1-25A5-46D9-9C5B-683F609B5D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2D0CB8-313F-47DD-9494-56BBED01456D}"/>
              </a:ext>
            </a:extLst>
          </p:cNvPr>
          <p:cNvSpPr>
            <a:spLocks noGrp="1"/>
          </p:cNvSpPr>
          <p:nvPr>
            <p:ph type="dt" sz="half" idx="10"/>
          </p:nvPr>
        </p:nvSpPr>
        <p:spPr/>
        <p:txBody>
          <a:bodyPr/>
          <a:lstStyle/>
          <a:p>
            <a:fld id="{2459337D-70DA-486F-916D-2D0786A64E39}" type="datetimeFigureOut">
              <a:rPr lang="en-US" smtClean="0"/>
              <a:t>10/7/2021</a:t>
            </a:fld>
            <a:endParaRPr lang="en-US"/>
          </a:p>
        </p:txBody>
      </p:sp>
      <p:sp>
        <p:nvSpPr>
          <p:cNvPr id="5" name="Footer Placeholder 4">
            <a:extLst>
              <a:ext uri="{FF2B5EF4-FFF2-40B4-BE49-F238E27FC236}">
                <a16:creationId xmlns:a16="http://schemas.microsoft.com/office/drawing/2014/main" id="{AF5D3A31-BE6B-42CB-B8C4-1C1ED734DE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A2F5B5-2A2C-4BE0-999E-ADFCC240D1AC}"/>
              </a:ext>
            </a:extLst>
          </p:cNvPr>
          <p:cNvSpPr>
            <a:spLocks noGrp="1"/>
          </p:cNvSpPr>
          <p:nvPr>
            <p:ph type="sldNum" sz="quarter" idx="12"/>
          </p:nvPr>
        </p:nvSpPr>
        <p:spPr/>
        <p:txBody>
          <a:bodyPr/>
          <a:lstStyle/>
          <a:p>
            <a:fld id="{4CD2F8DD-54E8-4528-8283-4D8145792BD3}" type="slidenum">
              <a:rPr lang="en-US" smtClean="0"/>
              <a:t>‹#›</a:t>
            </a:fld>
            <a:endParaRPr lang="en-US"/>
          </a:p>
        </p:txBody>
      </p:sp>
    </p:spTree>
    <p:extLst>
      <p:ext uri="{BB962C8B-B14F-4D97-AF65-F5344CB8AC3E}">
        <p14:creationId xmlns:p14="http://schemas.microsoft.com/office/powerpoint/2010/main" val="3006518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AD892-26F0-4123-96EC-8BBF56CE87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47863D-249C-4053-BE5E-01B1A356673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506A312-82F4-40F7-ACA5-E94BB13144D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412443F-FC2A-40B0-9C41-89479014B72F}"/>
              </a:ext>
            </a:extLst>
          </p:cNvPr>
          <p:cNvSpPr>
            <a:spLocks noGrp="1"/>
          </p:cNvSpPr>
          <p:nvPr>
            <p:ph type="dt" sz="half" idx="10"/>
          </p:nvPr>
        </p:nvSpPr>
        <p:spPr/>
        <p:txBody>
          <a:bodyPr/>
          <a:lstStyle/>
          <a:p>
            <a:fld id="{2459337D-70DA-486F-916D-2D0786A64E39}" type="datetimeFigureOut">
              <a:rPr lang="en-US" smtClean="0"/>
              <a:t>10/7/2021</a:t>
            </a:fld>
            <a:endParaRPr lang="en-US"/>
          </a:p>
        </p:txBody>
      </p:sp>
      <p:sp>
        <p:nvSpPr>
          <p:cNvPr id="6" name="Footer Placeholder 5">
            <a:extLst>
              <a:ext uri="{FF2B5EF4-FFF2-40B4-BE49-F238E27FC236}">
                <a16:creationId xmlns:a16="http://schemas.microsoft.com/office/drawing/2014/main" id="{ED30D4CE-D74B-4507-804E-EF97BFB126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AC254C-1BA9-48CB-9D6E-DC2ACB18A6C5}"/>
              </a:ext>
            </a:extLst>
          </p:cNvPr>
          <p:cNvSpPr>
            <a:spLocks noGrp="1"/>
          </p:cNvSpPr>
          <p:nvPr>
            <p:ph type="sldNum" sz="quarter" idx="12"/>
          </p:nvPr>
        </p:nvSpPr>
        <p:spPr/>
        <p:txBody>
          <a:bodyPr/>
          <a:lstStyle/>
          <a:p>
            <a:fld id="{4CD2F8DD-54E8-4528-8283-4D8145792BD3}" type="slidenum">
              <a:rPr lang="en-US" smtClean="0"/>
              <a:t>‹#›</a:t>
            </a:fld>
            <a:endParaRPr lang="en-US"/>
          </a:p>
        </p:txBody>
      </p:sp>
    </p:spTree>
    <p:extLst>
      <p:ext uri="{BB962C8B-B14F-4D97-AF65-F5344CB8AC3E}">
        <p14:creationId xmlns:p14="http://schemas.microsoft.com/office/powerpoint/2010/main" val="1118777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635FB-3CBB-46C5-9F07-8EF64C5EFE6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6C15AC2-3ACE-4D83-BF33-7ED0586F67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60ADB4-4CFE-456A-AF22-DE58011263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4FD0F70-D137-44C0-BF1D-79085F48A7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634CF2B-3466-4B43-A11A-C478CE29CA2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B91F8A5-D949-4BDE-80EE-1162DA44750C}"/>
              </a:ext>
            </a:extLst>
          </p:cNvPr>
          <p:cNvSpPr>
            <a:spLocks noGrp="1"/>
          </p:cNvSpPr>
          <p:nvPr>
            <p:ph type="dt" sz="half" idx="10"/>
          </p:nvPr>
        </p:nvSpPr>
        <p:spPr/>
        <p:txBody>
          <a:bodyPr/>
          <a:lstStyle/>
          <a:p>
            <a:fld id="{2459337D-70DA-486F-916D-2D0786A64E39}" type="datetimeFigureOut">
              <a:rPr lang="en-US" smtClean="0"/>
              <a:t>10/7/2021</a:t>
            </a:fld>
            <a:endParaRPr lang="en-US"/>
          </a:p>
        </p:txBody>
      </p:sp>
      <p:sp>
        <p:nvSpPr>
          <p:cNvPr id="8" name="Footer Placeholder 7">
            <a:extLst>
              <a:ext uri="{FF2B5EF4-FFF2-40B4-BE49-F238E27FC236}">
                <a16:creationId xmlns:a16="http://schemas.microsoft.com/office/drawing/2014/main" id="{18ECC398-970C-4980-81CE-5040A010E43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636ED0E-3CE7-4FC4-94F0-5DC89055C479}"/>
              </a:ext>
            </a:extLst>
          </p:cNvPr>
          <p:cNvSpPr>
            <a:spLocks noGrp="1"/>
          </p:cNvSpPr>
          <p:nvPr>
            <p:ph type="sldNum" sz="quarter" idx="12"/>
          </p:nvPr>
        </p:nvSpPr>
        <p:spPr/>
        <p:txBody>
          <a:bodyPr/>
          <a:lstStyle/>
          <a:p>
            <a:fld id="{4CD2F8DD-54E8-4528-8283-4D8145792BD3}" type="slidenum">
              <a:rPr lang="en-US" smtClean="0"/>
              <a:t>‹#›</a:t>
            </a:fld>
            <a:endParaRPr lang="en-US"/>
          </a:p>
        </p:txBody>
      </p:sp>
    </p:spTree>
    <p:extLst>
      <p:ext uri="{BB962C8B-B14F-4D97-AF65-F5344CB8AC3E}">
        <p14:creationId xmlns:p14="http://schemas.microsoft.com/office/powerpoint/2010/main" val="2969461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33C8B-C7F3-4621-9568-156C6DACA5D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4FDBFE1-10FC-483A-A0EF-7E5C592D2F37}"/>
              </a:ext>
            </a:extLst>
          </p:cNvPr>
          <p:cNvSpPr>
            <a:spLocks noGrp="1"/>
          </p:cNvSpPr>
          <p:nvPr>
            <p:ph type="dt" sz="half" idx="10"/>
          </p:nvPr>
        </p:nvSpPr>
        <p:spPr/>
        <p:txBody>
          <a:bodyPr/>
          <a:lstStyle/>
          <a:p>
            <a:fld id="{2459337D-70DA-486F-916D-2D0786A64E39}" type="datetimeFigureOut">
              <a:rPr lang="en-US" smtClean="0"/>
              <a:t>10/7/2021</a:t>
            </a:fld>
            <a:endParaRPr lang="en-US"/>
          </a:p>
        </p:txBody>
      </p:sp>
      <p:sp>
        <p:nvSpPr>
          <p:cNvPr id="4" name="Footer Placeholder 3">
            <a:extLst>
              <a:ext uri="{FF2B5EF4-FFF2-40B4-BE49-F238E27FC236}">
                <a16:creationId xmlns:a16="http://schemas.microsoft.com/office/drawing/2014/main" id="{779C300B-F21D-4365-8C16-2F32ABC309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5FA621A-9A09-475C-A170-F1535F3B63EA}"/>
              </a:ext>
            </a:extLst>
          </p:cNvPr>
          <p:cNvSpPr>
            <a:spLocks noGrp="1"/>
          </p:cNvSpPr>
          <p:nvPr>
            <p:ph type="sldNum" sz="quarter" idx="12"/>
          </p:nvPr>
        </p:nvSpPr>
        <p:spPr/>
        <p:txBody>
          <a:bodyPr/>
          <a:lstStyle/>
          <a:p>
            <a:fld id="{4CD2F8DD-54E8-4528-8283-4D8145792BD3}" type="slidenum">
              <a:rPr lang="en-US" smtClean="0"/>
              <a:t>‹#›</a:t>
            </a:fld>
            <a:endParaRPr lang="en-US"/>
          </a:p>
        </p:txBody>
      </p:sp>
    </p:spTree>
    <p:extLst>
      <p:ext uri="{BB962C8B-B14F-4D97-AF65-F5344CB8AC3E}">
        <p14:creationId xmlns:p14="http://schemas.microsoft.com/office/powerpoint/2010/main" val="663848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EF32F0-E529-47F2-9BCB-749E96D02001}"/>
              </a:ext>
            </a:extLst>
          </p:cNvPr>
          <p:cNvSpPr>
            <a:spLocks noGrp="1"/>
          </p:cNvSpPr>
          <p:nvPr>
            <p:ph type="dt" sz="half" idx="10"/>
          </p:nvPr>
        </p:nvSpPr>
        <p:spPr/>
        <p:txBody>
          <a:bodyPr/>
          <a:lstStyle/>
          <a:p>
            <a:fld id="{2459337D-70DA-486F-916D-2D0786A64E39}" type="datetimeFigureOut">
              <a:rPr lang="en-US" smtClean="0"/>
              <a:t>10/7/2021</a:t>
            </a:fld>
            <a:endParaRPr lang="en-US"/>
          </a:p>
        </p:txBody>
      </p:sp>
      <p:sp>
        <p:nvSpPr>
          <p:cNvPr id="3" name="Footer Placeholder 2">
            <a:extLst>
              <a:ext uri="{FF2B5EF4-FFF2-40B4-BE49-F238E27FC236}">
                <a16:creationId xmlns:a16="http://schemas.microsoft.com/office/drawing/2014/main" id="{17833C9A-B034-47EB-B024-4EA5C2180FD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96D0963-0B26-423F-9A80-61C529498D90}"/>
              </a:ext>
            </a:extLst>
          </p:cNvPr>
          <p:cNvSpPr>
            <a:spLocks noGrp="1"/>
          </p:cNvSpPr>
          <p:nvPr>
            <p:ph type="sldNum" sz="quarter" idx="12"/>
          </p:nvPr>
        </p:nvSpPr>
        <p:spPr/>
        <p:txBody>
          <a:bodyPr/>
          <a:lstStyle/>
          <a:p>
            <a:fld id="{4CD2F8DD-54E8-4528-8283-4D8145792BD3}" type="slidenum">
              <a:rPr lang="en-US" smtClean="0"/>
              <a:t>‹#›</a:t>
            </a:fld>
            <a:endParaRPr lang="en-US"/>
          </a:p>
        </p:txBody>
      </p:sp>
    </p:spTree>
    <p:extLst>
      <p:ext uri="{BB962C8B-B14F-4D97-AF65-F5344CB8AC3E}">
        <p14:creationId xmlns:p14="http://schemas.microsoft.com/office/powerpoint/2010/main" val="1681849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8C291-9838-4AC3-BA71-4F081E638D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2D66704-BC63-4351-976E-E68E606053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C0B6B1D-9592-46E9-85F7-4514C30DBF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35E82A-AA4E-43EA-9E4A-04899EF34F00}"/>
              </a:ext>
            </a:extLst>
          </p:cNvPr>
          <p:cNvSpPr>
            <a:spLocks noGrp="1"/>
          </p:cNvSpPr>
          <p:nvPr>
            <p:ph type="dt" sz="half" idx="10"/>
          </p:nvPr>
        </p:nvSpPr>
        <p:spPr/>
        <p:txBody>
          <a:bodyPr/>
          <a:lstStyle/>
          <a:p>
            <a:fld id="{2459337D-70DA-486F-916D-2D0786A64E39}" type="datetimeFigureOut">
              <a:rPr lang="en-US" smtClean="0"/>
              <a:t>10/7/2021</a:t>
            </a:fld>
            <a:endParaRPr lang="en-US"/>
          </a:p>
        </p:txBody>
      </p:sp>
      <p:sp>
        <p:nvSpPr>
          <p:cNvPr id="6" name="Footer Placeholder 5">
            <a:extLst>
              <a:ext uri="{FF2B5EF4-FFF2-40B4-BE49-F238E27FC236}">
                <a16:creationId xmlns:a16="http://schemas.microsoft.com/office/drawing/2014/main" id="{7AD8E5EE-8CDD-40AD-B1AC-65AE26281F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6ED8D3-85E1-4B0B-816C-CE04CFEA7158}"/>
              </a:ext>
            </a:extLst>
          </p:cNvPr>
          <p:cNvSpPr>
            <a:spLocks noGrp="1"/>
          </p:cNvSpPr>
          <p:nvPr>
            <p:ph type="sldNum" sz="quarter" idx="12"/>
          </p:nvPr>
        </p:nvSpPr>
        <p:spPr/>
        <p:txBody>
          <a:bodyPr/>
          <a:lstStyle/>
          <a:p>
            <a:fld id="{4CD2F8DD-54E8-4528-8283-4D8145792BD3}" type="slidenum">
              <a:rPr lang="en-US" smtClean="0"/>
              <a:t>‹#›</a:t>
            </a:fld>
            <a:endParaRPr lang="en-US"/>
          </a:p>
        </p:txBody>
      </p:sp>
    </p:spTree>
    <p:extLst>
      <p:ext uri="{BB962C8B-B14F-4D97-AF65-F5344CB8AC3E}">
        <p14:creationId xmlns:p14="http://schemas.microsoft.com/office/powerpoint/2010/main" val="30991159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BC34F-BB0E-4796-ACD6-53D567188C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991D0DE-E6DB-4B4B-844D-737EB133E2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A8A1176-082D-483A-9867-2767C2AB7E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D97FF6-CAC1-4CE4-8D7B-05B3E390C244}"/>
              </a:ext>
            </a:extLst>
          </p:cNvPr>
          <p:cNvSpPr>
            <a:spLocks noGrp="1"/>
          </p:cNvSpPr>
          <p:nvPr>
            <p:ph type="dt" sz="half" idx="10"/>
          </p:nvPr>
        </p:nvSpPr>
        <p:spPr/>
        <p:txBody>
          <a:bodyPr/>
          <a:lstStyle/>
          <a:p>
            <a:fld id="{2459337D-70DA-486F-916D-2D0786A64E39}" type="datetimeFigureOut">
              <a:rPr lang="en-US" smtClean="0"/>
              <a:t>10/7/2021</a:t>
            </a:fld>
            <a:endParaRPr lang="en-US"/>
          </a:p>
        </p:txBody>
      </p:sp>
      <p:sp>
        <p:nvSpPr>
          <p:cNvPr id="6" name="Footer Placeholder 5">
            <a:extLst>
              <a:ext uri="{FF2B5EF4-FFF2-40B4-BE49-F238E27FC236}">
                <a16:creationId xmlns:a16="http://schemas.microsoft.com/office/drawing/2014/main" id="{28E5CED8-BB23-483A-A47C-1392741FDF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21FDCB-FD0F-4AA3-BA15-CD91FFC167F1}"/>
              </a:ext>
            </a:extLst>
          </p:cNvPr>
          <p:cNvSpPr>
            <a:spLocks noGrp="1"/>
          </p:cNvSpPr>
          <p:nvPr>
            <p:ph type="sldNum" sz="quarter" idx="12"/>
          </p:nvPr>
        </p:nvSpPr>
        <p:spPr/>
        <p:txBody>
          <a:bodyPr/>
          <a:lstStyle/>
          <a:p>
            <a:fld id="{4CD2F8DD-54E8-4528-8283-4D8145792BD3}" type="slidenum">
              <a:rPr lang="en-US" smtClean="0"/>
              <a:t>‹#›</a:t>
            </a:fld>
            <a:endParaRPr lang="en-US"/>
          </a:p>
        </p:txBody>
      </p:sp>
    </p:spTree>
    <p:extLst>
      <p:ext uri="{BB962C8B-B14F-4D97-AF65-F5344CB8AC3E}">
        <p14:creationId xmlns:p14="http://schemas.microsoft.com/office/powerpoint/2010/main" val="1945019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D118D-1948-4430-ACD5-C49DA32C629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2CD2BF3-A751-4E5B-8266-5B9BFC038D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5EB062-AB5F-4FCD-845C-650FDDBA6BFB}"/>
              </a:ext>
            </a:extLst>
          </p:cNvPr>
          <p:cNvSpPr>
            <a:spLocks noGrp="1"/>
          </p:cNvSpPr>
          <p:nvPr>
            <p:ph type="dt" sz="half" idx="10"/>
          </p:nvPr>
        </p:nvSpPr>
        <p:spPr/>
        <p:txBody>
          <a:bodyPr/>
          <a:lstStyle/>
          <a:p>
            <a:fld id="{2459337D-70DA-486F-916D-2D0786A64E39}" type="datetimeFigureOut">
              <a:rPr lang="en-US" smtClean="0"/>
              <a:t>10/7/2021</a:t>
            </a:fld>
            <a:endParaRPr lang="en-US"/>
          </a:p>
        </p:txBody>
      </p:sp>
      <p:sp>
        <p:nvSpPr>
          <p:cNvPr id="5" name="Footer Placeholder 4">
            <a:extLst>
              <a:ext uri="{FF2B5EF4-FFF2-40B4-BE49-F238E27FC236}">
                <a16:creationId xmlns:a16="http://schemas.microsoft.com/office/drawing/2014/main" id="{689352D9-46B9-465F-B9F2-45BA185FE7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EE8F4E-D372-4F33-A84B-B3A0AC074C8F}"/>
              </a:ext>
            </a:extLst>
          </p:cNvPr>
          <p:cNvSpPr>
            <a:spLocks noGrp="1"/>
          </p:cNvSpPr>
          <p:nvPr>
            <p:ph type="sldNum" sz="quarter" idx="12"/>
          </p:nvPr>
        </p:nvSpPr>
        <p:spPr/>
        <p:txBody>
          <a:bodyPr/>
          <a:lstStyle/>
          <a:p>
            <a:fld id="{4CD2F8DD-54E8-4528-8283-4D8145792BD3}" type="slidenum">
              <a:rPr lang="en-US" smtClean="0"/>
              <a:t>‹#›</a:t>
            </a:fld>
            <a:endParaRPr lang="en-US"/>
          </a:p>
        </p:txBody>
      </p:sp>
    </p:spTree>
    <p:extLst>
      <p:ext uri="{BB962C8B-B14F-4D97-AF65-F5344CB8AC3E}">
        <p14:creationId xmlns:p14="http://schemas.microsoft.com/office/powerpoint/2010/main" val="2286369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494934-46F8-44FC-B138-9F92A587F6E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622758-8D86-40B2-863F-CE7277F83CD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36B9C1-869B-42A4-8876-524F5C5A68C3}"/>
              </a:ext>
            </a:extLst>
          </p:cNvPr>
          <p:cNvSpPr>
            <a:spLocks noGrp="1"/>
          </p:cNvSpPr>
          <p:nvPr>
            <p:ph type="dt" sz="half" idx="10"/>
          </p:nvPr>
        </p:nvSpPr>
        <p:spPr/>
        <p:txBody>
          <a:bodyPr/>
          <a:lstStyle/>
          <a:p>
            <a:fld id="{2459337D-70DA-486F-916D-2D0786A64E39}" type="datetimeFigureOut">
              <a:rPr lang="en-US" smtClean="0"/>
              <a:t>10/7/2021</a:t>
            </a:fld>
            <a:endParaRPr lang="en-US"/>
          </a:p>
        </p:txBody>
      </p:sp>
      <p:sp>
        <p:nvSpPr>
          <p:cNvPr id="5" name="Footer Placeholder 4">
            <a:extLst>
              <a:ext uri="{FF2B5EF4-FFF2-40B4-BE49-F238E27FC236}">
                <a16:creationId xmlns:a16="http://schemas.microsoft.com/office/drawing/2014/main" id="{9F62DCE6-DA2F-48A1-9F51-B5017360E3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771883-FFC8-46A9-8220-845ADDC4AAD3}"/>
              </a:ext>
            </a:extLst>
          </p:cNvPr>
          <p:cNvSpPr>
            <a:spLocks noGrp="1"/>
          </p:cNvSpPr>
          <p:nvPr>
            <p:ph type="sldNum" sz="quarter" idx="12"/>
          </p:nvPr>
        </p:nvSpPr>
        <p:spPr/>
        <p:txBody>
          <a:bodyPr/>
          <a:lstStyle/>
          <a:p>
            <a:fld id="{4CD2F8DD-54E8-4528-8283-4D8145792BD3}" type="slidenum">
              <a:rPr lang="en-US" smtClean="0"/>
              <a:t>‹#›</a:t>
            </a:fld>
            <a:endParaRPr lang="en-US"/>
          </a:p>
        </p:txBody>
      </p:sp>
    </p:spTree>
    <p:extLst>
      <p:ext uri="{BB962C8B-B14F-4D97-AF65-F5344CB8AC3E}">
        <p14:creationId xmlns:p14="http://schemas.microsoft.com/office/powerpoint/2010/main" val="3351282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8413">
              <a:schemeClr val="accent1">
                <a:lumMod val="60000"/>
                <a:lumOff val="40000"/>
              </a:schemeClr>
            </a:gs>
            <a:gs pos="50419">
              <a:schemeClr val="accent1">
                <a:lumMod val="60000"/>
                <a:lumOff val="40000"/>
              </a:schemeClr>
            </a:gs>
            <a:gs pos="25678">
              <a:schemeClr val="accent1">
                <a:lumMod val="60000"/>
                <a:lumOff val="40000"/>
              </a:schemeClr>
            </a:gs>
            <a:gs pos="0">
              <a:schemeClr val="accent1">
                <a:lumMod val="5000"/>
                <a:lumOff val="95000"/>
              </a:schemeClr>
            </a:gs>
            <a:gs pos="78500">
              <a:srgbClr val="ABC0E4"/>
            </a:gs>
            <a:gs pos="74000">
              <a:schemeClr val="tx2">
                <a:lumMod val="60000"/>
                <a:lumOff val="40000"/>
              </a:schemeClr>
            </a:gs>
            <a:gs pos="39830">
              <a:schemeClr val="accent1">
                <a:lumMod val="60000"/>
                <a:lumOff val="40000"/>
              </a:schemeClr>
            </a:gs>
            <a:gs pos="83000">
              <a:schemeClr val="accent1">
                <a:lumMod val="75000"/>
              </a:schemeClr>
            </a:gs>
            <a:gs pos="91143">
              <a:schemeClr val="bg2">
                <a:lumMod val="25000"/>
              </a:schemeClr>
            </a:gs>
            <a:gs pos="100000">
              <a:schemeClr val="tx2">
                <a:lumMod val="75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7B5ED2-7D74-4AFD-A5CE-424EBCD5D9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BA555A5-13C5-4F0C-A06D-F13FD1AD727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CBAF6-F4EE-4DE0-B5BD-9931DF5B66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59337D-70DA-486F-916D-2D0786A64E39}" type="datetimeFigureOut">
              <a:rPr lang="en-US" smtClean="0"/>
              <a:t>10/7/2021</a:t>
            </a:fld>
            <a:endParaRPr lang="en-US"/>
          </a:p>
        </p:txBody>
      </p:sp>
      <p:sp>
        <p:nvSpPr>
          <p:cNvPr id="5" name="Footer Placeholder 4">
            <a:extLst>
              <a:ext uri="{FF2B5EF4-FFF2-40B4-BE49-F238E27FC236}">
                <a16:creationId xmlns:a16="http://schemas.microsoft.com/office/drawing/2014/main" id="{B18DA884-CE25-4158-8BE9-20D4F5860E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7FC2006-82D5-49C0-8EED-E5F8C8F7D0B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D2F8DD-54E8-4528-8283-4D8145792BD3}" type="slidenum">
              <a:rPr lang="en-US" smtClean="0"/>
              <a:t>‹#›</a:t>
            </a:fld>
            <a:endParaRPr lang="en-US"/>
          </a:p>
        </p:txBody>
      </p:sp>
    </p:spTree>
    <p:extLst>
      <p:ext uri="{BB962C8B-B14F-4D97-AF65-F5344CB8AC3E}">
        <p14:creationId xmlns:p14="http://schemas.microsoft.com/office/powerpoint/2010/main" val="6364047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thepoeticbutterfly.blogspot.com/2010/11/loves-sea.html"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s://creativecommons.org/licenses/by-nc-nd/3.0/"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en.wikipedia.org/wiki/Photinus_pyralis" TargetMode="External"/><Relationship Id="rId7" Type="http://schemas.openxmlformats.org/officeDocument/2006/relationships/image" Target="../media/image4.jpe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hyperlink" Target="http://worldbuilding.stackexchange.com/questions/23499/how-would-life-evolve-without-light" TargetMode="External"/><Relationship Id="rId5" Type="http://schemas.openxmlformats.org/officeDocument/2006/relationships/image" Target="../media/image3.jpg"/><Relationship Id="rId4" Type="http://schemas.openxmlformats.org/officeDocument/2006/relationships/hyperlink" Target="https://creativecommons.org/licenses/by-sa/3.0/"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youtu.be/iNzmBDzw3XY"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barefootandgrounded.blogspot.com/2011_04_01_archive.html" TargetMode="External"/><Relationship Id="rId2" Type="http://schemas.openxmlformats.org/officeDocument/2006/relationships/image" Target="../media/image9.jpg"/><Relationship Id="rId1" Type="http://schemas.openxmlformats.org/officeDocument/2006/relationships/slideLayout" Target="../slideLayouts/slideLayout7.xml"/><Relationship Id="rId5" Type="http://schemas.openxmlformats.org/officeDocument/2006/relationships/hyperlink" Target="http://www.pngall.com/chemist-png" TargetMode="Externa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2C057-13DF-4767-AD40-EEB18A321C71}"/>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3B0B4613-A42A-42CE-941C-E0F61FD1328C}"/>
              </a:ext>
            </a:extLst>
          </p:cNvPr>
          <p:cNvSpPr>
            <a:spLocks noGrp="1"/>
          </p:cNvSpPr>
          <p:nvPr>
            <p:ph type="subTitle" idx="1"/>
          </p:nvPr>
        </p:nvSpPr>
        <p:spPr/>
        <p:txBody>
          <a:bodyPr/>
          <a:lstStyle/>
          <a:p>
            <a:endParaRPr lang="en-US"/>
          </a:p>
        </p:txBody>
      </p:sp>
      <p:pic>
        <p:nvPicPr>
          <p:cNvPr id="5" name="Picture 4" descr="A picture containing dark, lit, night sky&#10;&#10;Description automatically generated">
            <a:extLst>
              <a:ext uri="{FF2B5EF4-FFF2-40B4-BE49-F238E27FC236}">
                <a16:creationId xmlns:a16="http://schemas.microsoft.com/office/drawing/2014/main" id="{8D3E3C7D-37CB-4C1E-92AB-F78E4D36639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402896" y="405662"/>
            <a:ext cx="9674680" cy="6046675"/>
          </a:xfrm>
          <a:prstGeom prst="rect">
            <a:avLst/>
          </a:prstGeom>
          <a:solidFill>
            <a:schemeClr val="accent1"/>
          </a:solidFill>
          <a:ln w="228600" cap="sq" cmpd="thickThin">
            <a:solidFill>
              <a:srgbClr val="000000"/>
            </a:solidFill>
            <a:prstDash val="solid"/>
            <a:miter lim="800000"/>
          </a:ln>
          <a:effectLst>
            <a:innerShdw blurRad="76200">
              <a:srgbClr val="000000"/>
            </a:innerShdw>
          </a:effectLst>
        </p:spPr>
      </p:pic>
      <p:sp>
        <p:nvSpPr>
          <p:cNvPr id="6" name="TextBox 5">
            <a:extLst>
              <a:ext uri="{FF2B5EF4-FFF2-40B4-BE49-F238E27FC236}">
                <a16:creationId xmlns:a16="http://schemas.microsoft.com/office/drawing/2014/main" id="{8FEC47DB-995F-4340-A543-B2E8D1FE0989}"/>
              </a:ext>
            </a:extLst>
          </p:cNvPr>
          <p:cNvSpPr txBox="1"/>
          <p:nvPr/>
        </p:nvSpPr>
        <p:spPr>
          <a:xfrm>
            <a:off x="1240970" y="6883124"/>
            <a:ext cx="10341429" cy="230832"/>
          </a:xfrm>
          <a:prstGeom prst="rect">
            <a:avLst/>
          </a:prstGeom>
          <a:noFill/>
        </p:spPr>
        <p:txBody>
          <a:bodyPr wrap="square" rtlCol="0">
            <a:spAutoFit/>
          </a:bodyPr>
          <a:lstStyle/>
          <a:p>
            <a:r>
              <a:rPr lang="en-US" sz="900">
                <a:hlinkClick r:id="rId3" tooltip="http://thepoeticbutterfly.blogspot.com/2010/11/loves-sea.html"/>
              </a:rPr>
              <a:t>This Photo</a:t>
            </a:r>
            <a:r>
              <a:rPr lang="en-US" sz="900"/>
              <a:t> by Unknown Author is licensed under </a:t>
            </a:r>
            <a:r>
              <a:rPr lang="en-US" sz="900">
                <a:hlinkClick r:id="rId4" tooltip="https://creativecommons.org/licenses/by-nc-nd/3.0/"/>
              </a:rPr>
              <a:t>CC BY-NC-ND</a:t>
            </a:r>
            <a:endParaRPr lang="en-US" sz="900"/>
          </a:p>
        </p:txBody>
      </p:sp>
      <p:sp>
        <p:nvSpPr>
          <p:cNvPr id="7" name="TextBox 6">
            <a:extLst>
              <a:ext uri="{FF2B5EF4-FFF2-40B4-BE49-F238E27FC236}">
                <a16:creationId xmlns:a16="http://schemas.microsoft.com/office/drawing/2014/main" id="{C7A40E01-B771-4A7C-94CA-7D91709EA4A0}"/>
              </a:ext>
            </a:extLst>
          </p:cNvPr>
          <p:cNvSpPr txBox="1"/>
          <p:nvPr/>
        </p:nvSpPr>
        <p:spPr>
          <a:xfrm>
            <a:off x="3344539" y="2340362"/>
            <a:ext cx="5791394" cy="923330"/>
          </a:xfrm>
          <a:prstGeom prst="rect">
            <a:avLst/>
          </a:prstGeom>
          <a:noFill/>
        </p:spPr>
        <p:txBody>
          <a:bodyPr wrap="square" rtlCol="0">
            <a:spAutoFit/>
          </a:bodyPr>
          <a:lstStyle/>
          <a:p>
            <a:pPr algn="ctr"/>
            <a:r>
              <a:rPr lang="en-US" sz="5400" dirty="0">
                <a:solidFill>
                  <a:schemeClr val="bg1"/>
                </a:solidFill>
                <a:latin typeface="Berlin Sans FB Demi" panose="020E0802020502020306" pitchFamily="34" charset="0"/>
              </a:rPr>
              <a:t>Bioluminescence</a:t>
            </a:r>
            <a:endParaRPr lang="en-US" dirty="0">
              <a:solidFill>
                <a:schemeClr val="bg1"/>
              </a:solidFill>
              <a:latin typeface="Berlin Sans FB Demi" panose="020E0802020502020306" pitchFamily="34" charset="0"/>
            </a:endParaRPr>
          </a:p>
        </p:txBody>
      </p:sp>
    </p:spTree>
    <p:extLst>
      <p:ext uri="{BB962C8B-B14F-4D97-AF65-F5344CB8AC3E}">
        <p14:creationId xmlns:p14="http://schemas.microsoft.com/office/powerpoint/2010/main" val="2334613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BE799F2-3955-4EE1-8639-941258590D6E}"/>
              </a:ext>
            </a:extLst>
          </p:cNvPr>
          <p:cNvSpPr txBox="1"/>
          <p:nvPr/>
        </p:nvSpPr>
        <p:spPr>
          <a:xfrm>
            <a:off x="979714" y="699796"/>
            <a:ext cx="6428792" cy="646331"/>
          </a:xfrm>
          <a:prstGeom prst="rect">
            <a:avLst/>
          </a:prstGeom>
          <a:noFill/>
        </p:spPr>
        <p:txBody>
          <a:bodyPr wrap="square" rtlCol="0">
            <a:spAutoFit/>
          </a:bodyPr>
          <a:lstStyle/>
          <a:p>
            <a:r>
              <a:rPr lang="en-US" sz="3600" dirty="0">
                <a:latin typeface="Berlin Sans FB Demi" panose="020E0802020502020306" pitchFamily="34" charset="0"/>
              </a:rPr>
              <a:t>What is bioluminescence?</a:t>
            </a:r>
          </a:p>
        </p:txBody>
      </p:sp>
      <p:sp>
        <p:nvSpPr>
          <p:cNvPr id="3" name="TextBox 2">
            <a:extLst>
              <a:ext uri="{FF2B5EF4-FFF2-40B4-BE49-F238E27FC236}">
                <a16:creationId xmlns:a16="http://schemas.microsoft.com/office/drawing/2014/main" id="{4419D84E-2475-4CB4-87E9-DA706A3943A8}"/>
              </a:ext>
            </a:extLst>
          </p:cNvPr>
          <p:cNvSpPr txBox="1"/>
          <p:nvPr/>
        </p:nvSpPr>
        <p:spPr>
          <a:xfrm>
            <a:off x="1577009" y="1540633"/>
            <a:ext cx="10323443" cy="1077218"/>
          </a:xfrm>
          <a:prstGeom prst="rect">
            <a:avLst/>
          </a:prstGeom>
          <a:noFill/>
        </p:spPr>
        <p:txBody>
          <a:bodyPr wrap="square" rtlCol="0">
            <a:spAutoFit/>
          </a:bodyPr>
          <a:lstStyle/>
          <a:p>
            <a:pPr marL="457200" indent="-457200">
              <a:buFontTx/>
              <a:buChar char="-"/>
            </a:pPr>
            <a:r>
              <a:rPr lang="en-US" sz="3200" dirty="0">
                <a:solidFill>
                  <a:srgbClr val="111111"/>
                </a:solidFill>
                <a:latin typeface="Berlin Sans FB Demi" panose="020E0802020502020306" pitchFamily="34" charset="0"/>
              </a:rPr>
              <a:t>T</a:t>
            </a:r>
            <a:r>
              <a:rPr lang="en-US" sz="3200" b="0" i="0" dirty="0">
                <a:solidFill>
                  <a:srgbClr val="111111"/>
                </a:solidFill>
                <a:effectLst/>
                <a:latin typeface="Berlin Sans FB Demi" panose="020E0802020502020306" pitchFamily="34" charset="0"/>
              </a:rPr>
              <a:t>he biochemical emission of light by living organisms such as fireflies and deep-sea fishes.</a:t>
            </a:r>
            <a:endParaRPr lang="en-US" sz="3200" dirty="0">
              <a:latin typeface="Berlin Sans FB Demi" panose="020E0802020502020306" pitchFamily="34" charset="0"/>
            </a:endParaRPr>
          </a:p>
        </p:txBody>
      </p:sp>
      <p:pic>
        <p:nvPicPr>
          <p:cNvPr id="5" name="Picture 4" descr="A close-up of a bug&#10;&#10;Description automatically generated with medium confidence">
            <a:extLst>
              <a:ext uri="{FF2B5EF4-FFF2-40B4-BE49-F238E27FC236}">
                <a16:creationId xmlns:a16="http://schemas.microsoft.com/office/drawing/2014/main" id="{1AC12832-B1C7-475F-9EC0-5B49B5BC5BB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21905" y="3024389"/>
            <a:ext cx="3302563" cy="2902643"/>
          </a:xfrm>
          <a:prstGeom prst="rect">
            <a:avLst/>
          </a:prstGeom>
        </p:spPr>
      </p:pic>
      <p:sp>
        <p:nvSpPr>
          <p:cNvPr id="6" name="TextBox 5">
            <a:extLst>
              <a:ext uri="{FF2B5EF4-FFF2-40B4-BE49-F238E27FC236}">
                <a16:creationId xmlns:a16="http://schemas.microsoft.com/office/drawing/2014/main" id="{9623493F-12BD-4557-BD2E-91F6CFE5B616}"/>
              </a:ext>
            </a:extLst>
          </p:cNvPr>
          <p:cNvSpPr txBox="1"/>
          <p:nvPr/>
        </p:nvSpPr>
        <p:spPr>
          <a:xfrm>
            <a:off x="1851771" y="6011317"/>
            <a:ext cx="2720230" cy="369332"/>
          </a:xfrm>
          <a:prstGeom prst="rect">
            <a:avLst/>
          </a:prstGeom>
          <a:noFill/>
        </p:spPr>
        <p:txBody>
          <a:bodyPr wrap="square" rtlCol="0">
            <a:spAutoFit/>
          </a:bodyPr>
          <a:lstStyle/>
          <a:p>
            <a:r>
              <a:rPr lang="en-US" sz="900">
                <a:hlinkClick r:id="rId3" tooltip="https://en.wikipedia.org/wiki/Photinus_pyralis"/>
              </a:rPr>
              <a:t>This Photo</a:t>
            </a:r>
            <a:r>
              <a:rPr lang="en-US" sz="900"/>
              <a:t> by Unknown Author is licensed under </a:t>
            </a:r>
            <a:r>
              <a:rPr lang="en-US" sz="900">
                <a:hlinkClick r:id="rId4" tooltip="https://creativecommons.org/licenses/by-sa/3.0/"/>
              </a:rPr>
              <a:t>CC BY-SA</a:t>
            </a:r>
            <a:endParaRPr lang="en-US" sz="900"/>
          </a:p>
        </p:txBody>
      </p:sp>
      <p:pic>
        <p:nvPicPr>
          <p:cNvPr id="8" name="Picture 7" descr="A picture containing fish&#10;&#10;Description automatically generated">
            <a:extLst>
              <a:ext uri="{FF2B5EF4-FFF2-40B4-BE49-F238E27FC236}">
                <a16:creationId xmlns:a16="http://schemas.microsoft.com/office/drawing/2014/main" id="{2D2DD147-70DA-4169-9525-372744681721}"/>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4160677" y="3351580"/>
            <a:ext cx="3810000" cy="2562225"/>
          </a:xfrm>
          <a:prstGeom prst="rect">
            <a:avLst/>
          </a:prstGeom>
        </p:spPr>
      </p:pic>
      <p:sp>
        <p:nvSpPr>
          <p:cNvPr id="9" name="TextBox 8">
            <a:extLst>
              <a:ext uri="{FF2B5EF4-FFF2-40B4-BE49-F238E27FC236}">
                <a16:creationId xmlns:a16="http://schemas.microsoft.com/office/drawing/2014/main" id="{0132ACF7-852D-4A61-9612-37566A23B2FB}"/>
              </a:ext>
            </a:extLst>
          </p:cNvPr>
          <p:cNvSpPr txBox="1"/>
          <p:nvPr/>
        </p:nvSpPr>
        <p:spPr>
          <a:xfrm>
            <a:off x="5330687" y="5586616"/>
            <a:ext cx="3810000" cy="230832"/>
          </a:xfrm>
          <a:prstGeom prst="rect">
            <a:avLst/>
          </a:prstGeom>
          <a:noFill/>
        </p:spPr>
        <p:txBody>
          <a:bodyPr wrap="square" rtlCol="0">
            <a:spAutoFit/>
          </a:bodyPr>
          <a:lstStyle/>
          <a:p>
            <a:r>
              <a:rPr lang="en-US" sz="900">
                <a:hlinkClick r:id="rId6" tooltip="http://worldbuilding.stackexchange.com/questions/23499/how-would-life-evolve-without-light"/>
              </a:rPr>
              <a:t>This Photo</a:t>
            </a:r>
            <a:r>
              <a:rPr lang="en-US" sz="900"/>
              <a:t> by Unknown Author is licensed under </a:t>
            </a:r>
            <a:r>
              <a:rPr lang="en-US" sz="900">
                <a:hlinkClick r:id="rId4" tooltip="https://creativecommons.org/licenses/by-sa/3.0/"/>
              </a:rPr>
              <a:t>CC BY-SA</a:t>
            </a:r>
            <a:endParaRPr lang="en-US" sz="900"/>
          </a:p>
        </p:txBody>
      </p:sp>
      <p:pic>
        <p:nvPicPr>
          <p:cNvPr id="1026" name="Picture 2" descr="See the source image">
            <a:extLst>
              <a:ext uri="{FF2B5EF4-FFF2-40B4-BE49-F238E27FC236}">
                <a16:creationId xmlns:a16="http://schemas.microsoft.com/office/drawing/2014/main" id="{2D8322ED-0EC8-4ACF-B38B-0012ED45085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61527" y="3757801"/>
            <a:ext cx="3905250" cy="218122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C6260EC5-9357-4D63-AAC3-C97BDB5D0D21}"/>
              </a:ext>
            </a:extLst>
          </p:cNvPr>
          <p:cNvSpPr txBox="1"/>
          <p:nvPr/>
        </p:nvSpPr>
        <p:spPr>
          <a:xfrm>
            <a:off x="1851771" y="5531247"/>
            <a:ext cx="9108997" cy="369332"/>
          </a:xfrm>
          <a:prstGeom prst="rect">
            <a:avLst/>
          </a:prstGeom>
          <a:noFill/>
        </p:spPr>
        <p:txBody>
          <a:bodyPr wrap="square" rtlCol="0">
            <a:spAutoFit/>
          </a:bodyPr>
          <a:lstStyle/>
          <a:p>
            <a:r>
              <a:rPr lang="en-US" dirty="0">
                <a:solidFill>
                  <a:schemeClr val="bg1"/>
                </a:solidFill>
              </a:rPr>
              <a:t>               Firefly			      Angler fish			Lantern Fish</a:t>
            </a:r>
          </a:p>
        </p:txBody>
      </p:sp>
    </p:spTree>
    <p:extLst>
      <p:ext uri="{BB962C8B-B14F-4D97-AF65-F5344CB8AC3E}">
        <p14:creationId xmlns:p14="http://schemas.microsoft.com/office/powerpoint/2010/main" val="2721084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8561D3-5DEB-496E-A097-BE421220B1C1}"/>
              </a:ext>
            </a:extLst>
          </p:cNvPr>
          <p:cNvSpPr txBox="1"/>
          <p:nvPr/>
        </p:nvSpPr>
        <p:spPr>
          <a:xfrm>
            <a:off x="1470991" y="914400"/>
            <a:ext cx="8521148" cy="1569660"/>
          </a:xfrm>
          <a:prstGeom prst="rect">
            <a:avLst/>
          </a:prstGeom>
          <a:noFill/>
        </p:spPr>
        <p:txBody>
          <a:bodyPr wrap="square" rtlCol="0">
            <a:spAutoFit/>
          </a:bodyPr>
          <a:lstStyle/>
          <a:p>
            <a:r>
              <a:rPr lang="en-US" sz="3200" dirty="0">
                <a:latin typeface="Berlin Sans FB Demi" panose="020E0802020502020306" pitchFamily="34" charset="0"/>
              </a:rPr>
              <a:t>You might remember the example of bioluminescence from the movie </a:t>
            </a:r>
          </a:p>
          <a:p>
            <a:r>
              <a:rPr lang="en-US" sz="3200" dirty="0">
                <a:latin typeface="Berlin Sans FB Demi" panose="020E0802020502020306" pitchFamily="34" charset="0"/>
              </a:rPr>
              <a:t>“Finding Nemo”</a:t>
            </a:r>
          </a:p>
        </p:txBody>
      </p:sp>
      <p:sp>
        <p:nvSpPr>
          <p:cNvPr id="4" name="TextBox 3">
            <a:extLst>
              <a:ext uri="{FF2B5EF4-FFF2-40B4-BE49-F238E27FC236}">
                <a16:creationId xmlns:a16="http://schemas.microsoft.com/office/drawing/2014/main" id="{D05B9207-ADFF-47B0-B0A6-C454C974CF64}"/>
              </a:ext>
            </a:extLst>
          </p:cNvPr>
          <p:cNvSpPr txBox="1"/>
          <p:nvPr/>
        </p:nvSpPr>
        <p:spPr>
          <a:xfrm>
            <a:off x="6692347" y="5574268"/>
            <a:ext cx="6096000" cy="369332"/>
          </a:xfrm>
          <a:prstGeom prst="rect">
            <a:avLst/>
          </a:prstGeom>
          <a:noFill/>
        </p:spPr>
        <p:txBody>
          <a:bodyPr wrap="square">
            <a:spAutoFit/>
          </a:bodyPr>
          <a:lstStyle/>
          <a:p>
            <a:r>
              <a:rPr lang="en-US" dirty="0">
                <a:hlinkClick r:id="rId2"/>
              </a:rPr>
              <a:t>https://youtu.be/iNzmBDzw3XY</a:t>
            </a:r>
            <a:endParaRPr lang="en-US" dirty="0"/>
          </a:p>
        </p:txBody>
      </p:sp>
      <p:pic>
        <p:nvPicPr>
          <p:cNvPr id="2050" name="Picture 2" descr="Image result for what is bioluminescence animals">
            <a:extLst>
              <a:ext uri="{FF2B5EF4-FFF2-40B4-BE49-F238E27FC236}">
                <a16:creationId xmlns:a16="http://schemas.microsoft.com/office/drawing/2014/main" id="{C414EEBB-4E40-491B-8555-97E2F4F1DD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457" y="2484060"/>
            <a:ext cx="5318552" cy="28748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59490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19A4D6B-86D0-43FD-BA52-B7C5D808FE64}"/>
              </a:ext>
            </a:extLst>
          </p:cNvPr>
          <p:cNvSpPr txBox="1"/>
          <p:nvPr/>
        </p:nvSpPr>
        <p:spPr>
          <a:xfrm>
            <a:off x="2050473" y="583096"/>
            <a:ext cx="7564582" cy="2246769"/>
          </a:xfrm>
          <a:prstGeom prst="rect">
            <a:avLst/>
          </a:prstGeom>
          <a:noFill/>
        </p:spPr>
        <p:txBody>
          <a:bodyPr wrap="square" rtlCol="0">
            <a:spAutoFit/>
          </a:bodyPr>
          <a:lstStyle/>
          <a:p>
            <a:pPr algn="ctr"/>
            <a:r>
              <a:rPr lang="en-US" sz="2800" b="0" i="0" dirty="0">
                <a:solidFill>
                  <a:srgbClr val="000000"/>
                </a:solidFill>
                <a:effectLst/>
                <a:latin typeface="Berlin Sans FB Demi" panose="020E0802020502020306" pitchFamily="34" charset="0"/>
              </a:rPr>
              <a:t>Bioluminescence is a type of </a:t>
            </a:r>
            <a:r>
              <a:rPr lang="en-US" sz="2800" b="0" i="0" u="sng" strike="noStrike" dirty="0">
                <a:solidFill>
                  <a:srgbClr val="000000"/>
                </a:solidFill>
                <a:effectLst/>
                <a:latin typeface="Berlin Sans FB Demi" panose="020E0802020502020306" pitchFamily="34" charset="0"/>
              </a:rPr>
              <a:t>chemiluminescence</a:t>
            </a:r>
            <a:r>
              <a:rPr lang="en-US" sz="2800" u="sng" strike="noStrike" dirty="0">
                <a:solidFill>
                  <a:srgbClr val="000000"/>
                </a:solidFill>
                <a:latin typeface="Berlin Sans FB Demi" panose="020E0802020502020306" pitchFamily="34" charset="0"/>
              </a:rPr>
              <a:t>.</a:t>
            </a:r>
          </a:p>
          <a:p>
            <a:pPr algn="ctr"/>
            <a:endParaRPr lang="en-US" sz="2800" b="0" i="0" u="sng" dirty="0">
              <a:solidFill>
                <a:srgbClr val="000000"/>
              </a:solidFill>
              <a:effectLst/>
              <a:latin typeface="Berlin Sans FB Demi" panose="020E0802020502020306" pitchFamily="34" charset="0"/>
            </a:endParaRPr>
          </a:p>
          <a:p>
            <a:pPr algn="ctr"/>
            <a:r>
              <a:rPr lang="en-US" sz="2800" b="0" i="0" dirty="0">
                <a:solidFill>
                  <a:srgbClr val="000000"/>
                </a:solidFill>
                <a:effectLst/>
                <a:latin typeface="Berlin Sans FB Demi" panose="020E0802020502020306" pitchFamily="34" charset="0"/>
              </a:rPr>
              <a:t> </a:t>
            </a:r>
            <a:r>
              <a:rPr lang="en-US" sz="2800" dirty="0">
                <a:solidFill>
                  <a:srgbClr val="000000"/>
                </a:solidFill>
                <a:latin typeface="Berlin Sans FB Demi" panose="020E0802020502020306" pitchFamily="34" charset="0"/>
              </a:rPr>
              <a:t>W</a:t>
            </a:r>
            <a:r>
              <a:rPr lang="en-US" sz="2800" b="0" i="0" dirty="0">
                <a:solidFill>
                  <a:srgbClr val="000000"/>
                </a:solidFill>
                <a:effectLst/>
                <a:latin typeface="Berlin Sans FB Demi" panose="020E0802020502020306" pitchFamily="34" charset="0"/>
              </a:rPr>
              <a:t>hich is simply the term for a chemical reaction where light is produced. </a:t>
            </a:r>
            <a:endParaRPr lang="en-US" sz="2800" dirty="0">
              <a:latin typeface="Berlin Sans FB Demi" panose="020E0802020502020306" pitchFamily="34" charset="0"/>
            </a:endParaRPr>
          </a:p>
        </p:txBody>
      </p:sp>
      <p:pic>
        <p:nvPicPr>
          <p:cNvPr id="3074" name="Picture 2" descr="The undersides of Firefly Squid are covered with light producing organs called photophores. The blue light from the photophores, or bioluminescence, helps to conceal the squid from predators below them through “counter-illumination.” The bioluminescence matches the blue light from the ocean’s surface above them, so relative to a predator looking upward from below, the squid blend in with the surface. This individual was photographed in 2007, Sea of Japan.">
            <a:extLst>
              <a:ext uri="{FF2B5EF4-FFF2-40B4-BE49-F238E27FC236}">
                <a16:creationId xmlns:a16="http://schemas.microsoft.com/office/drawing/2014/main" id="{EB75126A-DE7E-411F-9FD9-AE86804D58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7866" y="3126753"/>
            <a:ext cx="4042352" cy="303387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115E647-21ED-45AE-9AF4-8034AA103139}"/>
              </a:ext>
            </a:extLst>
          </p:cNvPr>
          <p:cNvSpPr txBox="1"/>
          <p:nvPr/>
        </p:nvSpPr>
        <p:spPr>
          <a:xfrm>
            <a:off x="8229600" y="4765964"/>
            <a:ext cx="2687782" cy="369332"/>
          </a:xfrm>
          <a:prstGeom prst="rect">
            <a:avLst/>
          </a:prstGeom>
          <a:noFill/>
        </p:spPr>
        <p:txBody>
          <a:bodyPr wrap="square" rtlCol="0">
            <a:spAutoFit/>
          </a:bodyPr>
          <a:lstStyle/>
          <a:p>
            <a:r>
              <a:rPr lang="en-US" dirty="0">
                <a:latin typeface="Berlin Sans FB Demi" panose="020E0802020502020306" pitchFamily="34" charset="0"/>
              </a:rPr>
              <a:t>Firefly Squid</a:t>
            </a:r>
          </a:p>
        </p:txBody>
      </p:sp>
    </p:spTree>
    <p:extLst>
      <p:ext uri="{BB962C8B-B14F-4D97-AF65-F5344CB8AC3E}">
        <p14:creationId xmlns:p14="http://schemas.microsoft.com/office/powerpoint/2010/main" val="830700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AFEE435-06B0-4637-B0CD-9A17434EECE5}"/>
              </a:ext>
            </a:extLst>
          </p:cNvPr>
          <p:cNvSpPr txBox="1"/>
          <p:nvPr/>
        </p:nvSpPr>
        <p:spPr>
          <a:xfrm>
            <a:off x="1378226" y="1060174"/>
            <a:ext cx="8666922" cy="3785652"/>
          </a:xfrm>
          <a:prstGeom prst="rect">
            <a:avLst/>
          </a:prstGeom>
          <a:noFill/>
        </p:spPr>
        <p:txBody>
          <a:bodyPr wrap="square" rtlCol="0">
            <a:spAutoFit/>
          </a:bodyPr>
          <a:lstStyle/>
          <a:p>
            <a:r>
              <a:rPr lang="en-US" sz="4400" dirty="0">
                <a:latin typeface="Berlin Sans FB Demi" panose="020E0802020502020306" pitchFamily="34" charset="0"/>
              </a:rPr>
              <a:t>The 2 (two) chemicals involved with bioluminescence are called:</a:t>
            </a:r>
          </a:p>
          <a:p>
            <a:endParaRPr lang="en-US" sz="4400" dirty="0">
              <a:latin typeface="Berlin Sans FB Demi" panose="020E0802020502020306" pitchFamily="34" charset="0"/>
            </a:endParaRPr>
          </a:p>
          <a:p>
            <a:pPr algn="ctr"/>
            <a:r>
              <a:rPr lang="en-US" sz="3600" b="1" dirty="0">
                <a:solidFill>
                  <a:srgbClr val="111111"/>
                </a:solidFill>
                <a:latin typeface="Berlin Sans FB Demi" panose="020E0802020502020306" pitchFamily="34" charset="0"/>
              </a:rPr>
              <a:t>L</a:t>
            </a:r>
            <a:r>
              <a:rPr lang="en-US" sz="3600" b="1" i="0" dirty="0">
                <a:solidFill>
                  <a:srgbClr val="111111"/>
                </a:solidFill>
                <a:effectLst/>
                <a:latin typeface="Berlin Sans FB Demi" panose="020E0802020502020306" pitchFamily="34" charset="0"/>
              </a:rPr>
              <a:t>uciferin </a:t>
            </a:r>
          </a:p>
          <a:p>
            <a:pPr algn="ctr"/>
            <a:r>
              <a:rPr lang="en-US" sz="3600" b="1" i="0" dirty="0">
                <a:solidFill>
                  <a:srgbClr val="111111"/>
                </a:solidFill>
                <a:effectLst/>
                <a:latin typeface="Berlin Sans FB Demi" panose="020E0802020502020306" pitchFamily="34" charset="0"/>
              </a:rPr>
              <a:t>and </a:t>
            </a:r>
          </a:p>
          <a:p>
            <a:pPr algn="ctr"/>
            <a:r>
              <a:rPr lang="en-US" sz="3600" b="1" i="0" dirty="0">
                <a:solidFill>
                  <a:srgbClr val="111111"/>
                </a:solidFill>
                <a:effectLst/>
                <a:latin typeface="Berlin Sans FB Demi" panose="020E0802020502020306" pitchFamily="34" charset="0"/>
              </a:rPr>
              <a:t>Luciferase or Photoprotein</a:t>
            </a:r>
            <a:endParaRPr lang="en-US" sz="3600" dirty="0">
              <a:latin typeface="Berlin Sans FB Demi" panose="020E0802020502020306" pitchFamily="34" charset="0"/>
            </a:endParaRPr>
          </a:p>
        </p:txBody>
      </p:sp>
    </p:spTree>
    <p:extLst>
      <p:ext uri="{BB962C8B-B14F-4D97-AF65-F5344CB8AC3E}">
        <p14:creationId xmlns:p14="http://schemas.microsoft.com/office/powerpoint/2010/main" val="3038802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B475DB-32B4-4872-9CFC-A0F6AEE13905}"/>
              </a:ext>
            </a:extLst>
          </p:cNvPr>
          <p:cNvSpPr txBox="1"/>
          <p:nvPr/>
        </p:nvSpPr>
        <p:spPr>
          <a:xfrm>
            <a:off x="144379" y="765174"/>
            <a:ext cx="9071810" cy="646331"/>
          </a:xfrm>
          <a:prstGeom prst="rect">
            <a:avLst/>
          </a:prstGeom>
          <a:noFill/>
        </p:spPr>
        <p:txBody>
          <a:bodyPr wrap="square" rtlCol="0">
            <a:spAutoFit/>
          </a:bodyPr>
          <a:lstStyle/>
          <a:p>
            <a:r>
              <a:rPr lang="en-US" b="0" i="0" strike="noStrike" dirty="0">
                <a:solidFill>
                  <a:srgbClr val="000000"/>
                </a:solidFill>
                <a:effectLst/>
                <a:highlight>
                  <a:srgbClr val="00FFFF"/>
                </a:highlight>
                <a:latin typeface="Berlin Sans FB Demi" panose="020E0802020502020306" pitchFamily="34" charset="0"/>
              </a:rPr>
              <a:t>Luciferin</a:t>
            </a:r>
            <a:r>
              <a:rPr lang="en-US" b="0" i="0" dirty="0">
                <a:solidFill>
                  <a:srgbClr val="000000"/>
                </a:solidFill>
                <a:effectLst/>
                <a:latin typeface="Berlin Sans FB Demi" panose="020E0802020502020306" pitchFamily="34" charset="0"/>
              </a:rPr>
              <a:t> is the compound that actually produces light. </a:t>
            </a:r>
          </a:p>
          <a:p>
            <a:r>
              <a:rPr lang="en-US" b="0" i="0" dirty="0">
                <a:solidFill>
                  <a:srgbClr val="000000"/>
                </a:solidFill>
                <a:effectLst/>
                <a:latin typeface="Berlin Sans FB Demi" panose="020E0802020502020306" pitchFamily="34" charset="0"/>
              </a:rPr>
              <a:t>In a chemical reaction, </a:t>
            </a:r>
            <a:r>
              <a:rPr lang="en-US" b="0" i="0" dirty="0">
                <a:solidFill>
                  <a:srgbClr val="000000"/>
                </a:solidFill>
                <a:effectLst/>
                <a:highlight>
                  <a:srgbClr val="00FFFF"/>
                </a:highlight>
                <a:latin typeface="Berlin Sans FB Demi" panose="020E0802020502020306" pitchFamily="34" charset="0"/>
              </a:rPr>
              <a:t>luciferin</a:t>
            </a:r>
            <a:r>
              <a:rPr lang="en-US" b="0" i="0" dirty="0">
                <a:solidFill>
                  <a:srgbClr val="000000"/>
                </a:solidFill>
                <a:effectLst/>
                <a:latin typeface="Berlin Sans FB Demi" panose="020E0802020502020306" pitchFamily="34" charset="0"/>
              </a:rPr>
              <a:t> is called the </a:t>
            </a:r>
            <a:r>
              <a:rPr lang="en-US" b="0" i="0" u="sng" strike="noStrike" dirty="0">
                <a:solidFill>
                  <a:srgbClr val="000000"/>
                </a:solidFill>
                <a:effectLst/>
                <a:latin typeface="Berlin Sans FB Demi" panose="020E0802020502020306" pitchFamily="34" charset="0"/>
              </a:rPr>
              <a:t>substrate</a:t>
            </a:r>
            <a:r>
              <a:rPr lang="en-US" b="0" i="0" dirty="0">
                <a:solidFill>
                  <a:srgbClr val="000000"/>
                </a:solidFill>
                <a:effectLst/>
                <a:latin typeface="Berlin Sans FB Demi" panose="020E0802020502020306" pitchFamily="34" charset="0"/>
              </a:rPr>
              <a:t>. </a:t>
            </a:r>
            <a:endParaRPr lang="en-US" dirty="0">
              <a:latin typeface="Berlin Sans FB Demi" panose="020E0802020502020306" pitchFamily="34" charset="0"/>
            </a:endParaRPr>
          </a:p>
        </p:txBody>
      </p:sp>
      <p:pic>
        <p:nvPicPr>
          <p:cNvPr id="4098" name="Picture 2" descr="See the source image">
            <a:extLst>
              <a:ext uri="{FF2B5EF4-FFF2-40B4-BE49-F238E27FC236}">
                <a16:creationId xmlns:a16="http://schemas.microsoft.com/office/drawing/2014/main" id="{1196F546-802E-4886-ABFB-2595AC4D32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0430" y="447435"/>
            <a:ext cx="4107623" cy="569843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0CE84D6-60E1-483B-AA71-36CB3E1DB210}"/>
              </a:ext>
            </a:extLst>
          </p:cNvPr>
          <p:cNvSpPr txBox="1"/>
          <p:nvPr/>
        </p:nvSpPr>
        <p:spPr>
          <a:xfrm>
            <a:off x="144379" y="2096324"/>
            <a:ext cx="5783876" cy="1200329"/>
          </a:xfrm>
          <a:prstGeom prst="rect">
            <a:avLst/>
          </a:prstGeom>
          <a:noFill/>
        </p:spPr>
        <p:txBody>
          <a:bodyPr wrap="square" rtlCol="0">
            <a:spAutoFit/>
          </a:bodyPr>
          <a:lstStyle/>
          <a:p>
            <a:r>
              <a:rPr lang="en-US" b="0" i="0" strike="noStrike" dirty="0">
                <a:solidFill>
                  <a:srgbClr val="000000"/>
                </a:solidFill>
                <a:effectLst/>
                <a:highlight>
                  <a:srgbClr val="00FF00"/>
                </a:highlight>
                <a:latin typeface="Berlin Sans FB Demi" panose="020E0802020502020306" pitchFamily="34" charset="0"/>
              </a:rPr>
              <a:t>Luciferase</a:t>
            </a:r>
            <a:r>
              <a:rPr lang="en-US" b="0" i="0" dirty="0">
                <a:solidFill>
                  <a:srgbClr val="000000"/>
                </a:solidFill>
                <a:effectLst/>
                <a:latin typeface="Berlin Sans FB Demi" panose="020E0802020502020306" pitchFamily="34" charset="0"/>
              </a:rPr>
              <a:t> is an </a:t>
            </a:r>
            <a:r>
              <a:rPr lang="en-US" b="0" i="0" u="sng" strike="noStrike" dirty="0">
                <a:solidFill>
                  <a:srgbClr val="000000"/>
                </a:solidFill>
                <a:effectLst/>
                <a:latin typeface="Berlin Sans FB Demi" panose="020E0802020502020306" pitchFamily="34" charset="0"/>
              </a:rPr>
              <a:t>enzyme</a:t>
            </a:r>
            <a:r>
              <a:rPr lang="en-US" b="0" i="0" dirty="0">
                <a:solidFill>
                  <a:srgbClr val="000000"/>
                </a:solidFill>
                <a:effectLst/>
                <a:latin typeface="Berlin Sans FB Demi" panose="020E0802020502020306" pitchFamily="34" charset="0"/>
              </a:rPr>
              <a:t>. </a:t>
            </a:r>
          </a:p>
          <a:p>
            <a:r>
              <a:rPr lang="en-US" b="0" i="0" dirty="0">
                <a:solidFill>
                  <a:srgbClr val="000000"/>
                </a:solidFill>
                <a:effectLst/>
                <a:latin typeface="Berlin Sans FB Demi" panose="020E0802020502020306" pitchFamily="34" charset="0"/>
              </a:rPr>
              <a:t>An </a:t>
            </a:r>
            <a:r>
              <a:rPr lang="en-US" b="0" i="0" u="sng" dirty="0">
                <a:solidFill>
                  <a:srgbClr val="000000"/>
                </a:solidFill>
                <a:effectLst/>
                <a:latin typeface="Berlin Sans FB Demi" panose="020E0802020502020306" pitchFamily="34" charset="0"/>
              </a:rPr>
              <a:t>enzyme</a:t>
            </a:r>
            <a:r>
              <a:rPr lang="en-US" b="0" i="0" dirty="0">
                <a:solidFill>
                  <a:srgbClr val="000000"/>
                </a:solidFill>
                <a:effectLst/>
                <a:latin typeface="Berlin Sans FB Demi" panose="020E0802020502020306" pitchFamily="34" charset="0"/>
              </a:rPr>
              <a:t> is a chemical (called a </a:t>
            </a:r>
            <a:r>
              <a:rPr lang="en-US" b="0" i="1" u="none" strike="noStrike" dirty="0">
                <a:solidFill>
                  <a:srgbClr val="000000"/>
                </a:solidFill>
                <a:effectLst/>
                <a:latin typeface="Berlin Sans FB Demi" panose="020E0802020502020306" pitchFamily="34" charset="0"/>
              </a:rPr>
              <a:t>catalyst</a:t>
            </a:r>
            <a:r>
              <a:rPr lang="en-US" b="0" i="0" dirty="0">
                <a:solidFill>
                  <a:srgbClr val="000000"/>
                </a:solidFill>
                <a:effectLst/>
                <a:latin typeface="Berlin Sans FB Demi" panose="020E0802020502020306" pitchFamily="34" charset="0"/>
              </a:rPr>
              <a:t>) that interacts with a </a:t>
            </a:r>
            <a:r>
              <a:rPr lang="en-US" b="0" i="0" u="sng" dirty="0">
                <a:solidFill>
                  <a:srgbClr val="000000"/>
                </a:solidFill>
                <a:effectLst/>
                <a:latin typeface="Berlin Sans FB Demi" panose="020E0802020502020306" pitchFamily="34" charset="0"/>
              </a:rPr>
              <a:t>substrate</a:t>
            </a:r>
            <a:r>
              <a:rPr lang="en-US" b="0" i="0" dirty="0">
                <a:solidFill>
                  <a:srgbClr val="000000"/>
                </a:solidFill>
                <a:effectLst/>
                <a:latin typeface="Berlin Sans FB Demi" panose="020E0802020502020306" pitchFamily="34" charset="0"/>
              </a:rPr>
              <a:t> to affect the rate of a chemical reaction.</a:t>
            </a:r>
            <a:endParaRPr lang="en-US" dirty="0">
              <a:latin typeface="Berlin Sans FB Demi" panose="020E0802020502020306" pitchFamily="34" charset="0"/>
            </a:endParaRPr>
          </a:p>
        </p:txBody>
      </p:sp>
      <p:sp>
        <p:nvSpPr>
          <p:cNvPr id="4" name="TextBox 3">
            <a:extLst>
              <a:ext uri="{FF2B5EF4-FFF2-40B4-BE49-F238E27FC236}">
                <a16:creationId xmlns:a16="http://schemas.microsoft.com/office/drawing/2014/main" id="{2FC344CE-2D12-4869-BA8C-28CD837C4511}"/>
              </a:ext>
            </a:extLst>
          </p:cNvPr>
          <p:cNvSpPr txBox="1"/>
          <p:nvPr/>
        </p:nvSpPr>
        <p:spPr>
          <a:xfrm>
            <a:off x="144379" y="4019961"/>
            <a:ext cx="5029200" cy="1477328"/>
          </a:xfrm>
          <a:prstGeom prst="rect">
            <a:avLst/>
          </a:prstGeom>
          <a:noFill/>
        </p:spPr>
        <p:txBody>
          <a:bodyPr wrap="square" rtlCol="0">
            <a:spAutoFit/>
          </a:bodyPr>
          <a:lstStyle/>
          <a:p>
            <a:r>
              <a:rPr lang="en-US" b="0" i="0" dirty="0">
                <a:solidFill>
                  <a:srgbClr val="000000"/>
                </a:solidFill>
                <a:effectLst/>
                <a:latin typeface="Berlin Sans FB Demi" panose="020E0802020502020306" pitchFamily="34" charset="0"/>
              </a:rPr>
              <a:t>The interaction of the </a:t>
            </a:r>
            <a:r>
              <a:rPr lang="en-US" b="0" i="0" dirty="0">
                <a:solidFill>
                  <a:srgbClr val="000000"/>
                </a:solidFill>
                <a:effectLst/>
                <a:highlight>
                  <a:srgbClr val="00FF00"/>
                </a:highlight>
                <a:latin typeface="Berlin Sans FB Demi" panose="020E0802020502020306" pitchFamily="34" charset="0"/>
              </a:rPr>
              <a:t>luciferase</a:t>
            </a:r>
            <a:r>
              <a:rPr lang="en-US" b="0" i="0" dirty="0">
                <a:solidFill>
                  <a:srgbClr val="000000"/>
                </a:solidFill>
                <a:effectLst/>
                <a:latin typeface="Berlin Sans FB Demi" panose="020E0802020502020306" pitchFamily="34" charset="0"/>
              </a:rPr>
              <a:t> with oxidized (oxygen-added) </a:t>
            </a:r>
            <a:r>
              <a:rPr lang="en-US" b="0" i="0" dirty="0">
                <a:effectLst/>
                <a:highlight>
                  <a:srgbClr val="00FFFF"/>
                </a:highlight>
                <a:latin typeface="Berlin Sans FB Demi" panose="020E0802020502020306" pitchFamily="34" charset="0"/>
              </a:rPr>
              <a:t>luciferin</a:t>
            </a:r>
            <a:r>
              <a:rPr lang="en-US" b="0" i="0" dirty="0">
                <a:solidFill>
                  <a:srgbClr val="000000"/>
                </a:solidFill>
                <a:effectLst/>
                <a:latin typeface="Berlin Sans FB Demi" panose="020E0802020502020306" pitchFamily="34" charset="0"/>
              </a:rPr>
              <a:t> creates a byproduct, called </a:t>
            </a:r>
            <a:r>
              <a:rPr lang="en-US" b="0" i="0" u="sng" dirty="0">
                <a:solidFill>
                  <a:srgbClr val="000000"/>
                </a:solidFill>
                <a:effectLst/>
                <a:latin typeface="Berlin Sans FB Demi" panose="020E0802020502020306" pitchFamily="34" charset="0"/>
              </a:rPr>
              <a:t>oxyluciferin</a:t>
            </a:r>
            <a:r>
              <a:rPr lang="en-US" b="0" i="0" dirty="0">
                <a:solidFill>
                  <a:srgbClr val="000000"/>
                </a:solidFill>
                <a:effectLst/>
                <a:latin typeface="Berlin Sans FB Demi" panose="020E0802020502020306" pitchFamily="34" charset="0"/>
              </a:rPr>
              <a:t>. </a:t>
            </a:r>
          </a:p>
          <a:p>
            <a:r>
              <a:rPr lang="en-US" b="0" i="0" dirty="0">
                <a:solidFill>
                  <a:srgbClr val="000000"/>
                </a:solidFill>
                <a:effectLst/>
                <a:latin typeface="Berlin Sans FB Demi" panose="020E0802020502020306" pitchFamily="34" charset="0"/>
              </a:rPr>
              <a:t>More importantly, the chemical reaction creates </a:t>
            </a:r>
            <a:r>
              <a:rPr lang="en-US" b="0" i="0" dirty="0">
                <a:solidFill>
                  <a:srgbClr val="FFFF00"/>
                </a:solidFill>
                <a:effectLst/>
                <a:latin typeface="Berlin Sans FB Demi" panose="020E0802020502020306" pitchFamily="34" charset="0"/>
              </a:rPr>
              <a:t>light</a:t>
            </a:r>
            <a:r>
              <a:rPr lang="en-US" b="0" i="0" dirty="0">
                <a:solidFill>
                  <a:srgbClr val="000000"/>
                </a:solidFill>
                <a:effectLst/>
                <a:latin typeface="Berlin Sans FB Demi" panose="020E0802020502020306" pitchFamily="34" charset="0"/>
              </a:rPr>
              <a:t>.</a:t>
            </a:r>
            <a:endParaRPr lang="en-US" dirty="0">
              <a:latin typeface="Berlin Sans FB Demi" panose="020E0802020502020306" pitchFamily="34" charset="0"/>
            </a:endParaRPr>
          </a:p>
        </p:txBody>
      </p:sp>
    </p:spTree>
    <p:extLst>
      <p:ext uri="{BB962C8B-B14F-4D97-AF65-F5344CB8AC3E}">
        <p14:creationId xmlns:p14="http://schemas.microsoft.com/office/powerpoint/2010/main" val="25086218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73F4792-E791-4298-8474-B9CF72A23B00}"/>
              </a:ext>
            </a:extLst>
          </p:cNvPr>
          <p:cNvSpPr txBox="1"/>
          <p:nvPr/>
        </p:nvSpPr>
        <p:spPr>
          <a:xfrm>
            <a:off x="2558716" y="782052"/>
            <a:ext cx="7074568" cy="830997"/>
          </a:xfrm>
          <a:prstGeom prst="rect">
            <a:avLst/>
          </a:prstGeom>
          <a:noFill/>
        </p:spPr>
        <p:txBody>
          <a:bodyPr wrap="square" rtlCol="0">
            <a:spAutoFit/>
          </a:bodyPr>
          <a:lstStyle/>
          <a:p>
            <a:pPr algn="ctr"/>
            <a:r>
              <a:rPr lang="en-US" sz="4800" dirty="0">
                <a:latin typeface="Berlin Sans FB Demi" panose="020E0802020502020306" pitchFamily="34" charset="0"/>
              </a:rPr>
              <a:t>Demonstration time!</a:t>
            </a:r>
          </a:p>
        </p:txBody>
      </p:sp>
      <p:sp>
        <p:nvSpPr>
          <p:cNvPr id="3" name="TextBox 2">
            <a:extLst>
              <a:ext uri="{FF2B5EF4-FFF2-40B4-BE49-F238E27FC236}">
                <a16:creationId xmlns:a16="http://schemas.microsoft.com/office/drawing/2014/main" id="{2C2CEEA6-4D65-427B-A0AF-60A3765546DE}"/>
              </a:ext>
            </a:extLst>
          </p:cNvPr>
          <p:cNvSpPr txBox="1"/>
          <p:nvPr/>
        </p:nvSpPr>
        <p:spPr>
          <a:xfrm>
            <a:off x="330867" y="1613049"/>
            <a:ext cx="11712743" cy="4524315"/>
          </a:xfrm>
          <a:prstGeom prst="rect">
            <a:avLst/>
          </a:prstGeom>
          <a:noFill/>
        </p:spPr>
        <p:txBody>
          <a:bodyPr wrap="square" rtlCol="0">
            <a:spAutoFit/>
          </a:bodyPr>
          <a:lstStyle/>
          <a:p>
            <a:r>
              <a:rPr lang="en-US" sz="3200" dirty="0">
                <a:latin typeface="Berlin Sans FB Demi" panose="020E0802020502020306" pitchFamily="34" charset="0"/>
              </a:rPr>
              <a:t>You’ll need:</a:t>
            </a:r>
          </a:p>
          <a:p>
            <a:pPr marL="285750" indent="-285750">
              <a:buFont typeface="Arial" panose="020B0604020202020204" pitchFamily="34" charset="0"/>
              <a:buChar char="•"/>
            </a:pPr>
            <a:r>
              <a:rPr lang="en-US" sz="3200" dirty="0">
                <a:latin typeface="Berlin Sans FB Demi" panose="020E0802020502020306" pitchFamily="34" charset="0"/>
              </a:rPr>
              <a:t>Glow sticks (unbroken)</a:t>
            </a:r>
          </a:p>
          <a:p>
            <a:pPr marL="285750" indent="-285750">
              <a:buFont typeface="Arial" panose="020B0604020202020204" pitchFamily="34" charset="0"/>
              <a:buChar char="•"/>
            </a:pPr>
            <a:r>
              <a:rPr lang="en-US" sz="3200" dirty="0">
                <a:latin typeface="Berlin Sans FB Demi" panose="020E0802020502020306" pitchFamily="34" charset="0"/>
              </a:rPr>
              <a:t>3 vials with lids</a:t>
            </a:r>
          </a:p>
          <a:p>
            <a:pPr marL="285750" indent="-285750">
              <a:buFont typeface="Arial" panose="020B0604020202020204" pitchFamily="34" charset="0"/>
              <a:buChar char="•"/>
            </a:pPr>
            <a:r>
              <a:rPr lang="en-US" sz="3200" dirty="0">
                <a:latin typeface="Berlin Sans FB Demi" panose="020E0802020502020306" pitchFamily="34" charset="0"/>
              </a:rPr>
              <a:t>2 Pipettes</a:t>
            </a:r>
          </a:p>
          <a:p>
            <a:pPr marL="285750" indent="-285750">
              <a:buFont typeface="Arial" panose="020B0604020202020204" pitchFamily="34" charset="0"/>
              <a:buChar char="•"/>
            </a:pPr>
            <a:r>
              <a:rPr lang="en-US" sz="3200" dirty="0">
                <a:latin typeface="Berlin Sans FB Demi" panose="020E0802020502020306" pitchFamily="34" charset="0"/>
              </a:rPr>
              <a:t>Scissors or Leatherman tool</a:t>
            </a:r>
          </a:p>
          <a:p>
            <a:pPr marL="285750" indent="-285750">
              <a:buFont typeface="Arial" panose="020B0604020202020204" pitchFamily="34" charset="0"/>
              <a:buChar char="•"/>
            </a:pPr>
            <a:r>
              <a:rPr lang="en-US" sz="3200" dirty="0">
                <a:latin typeface="Berlin Sans FB Demi" panose="020E0802020502020306" pitchFamily="34" charset="0"/>
              </a:rPr>
              <a:t>Gloves</a:t>
            </a:r>
          </a:p>
          <a:p>
            <a:pPr marL="285750" indent="-285750">
              <a:buFont typeface="Arial" panose="020B0604020202020204" pitchFamily="34" charset="0"/>
              <a:buChar char="•"/>
            </a:pPr>
            <a:r>
              <a:rPr lang="en-US" sz="3200" dirty="0">
                <a:latin typeface="Berlin Sans FB Demi" panose="020E0802020502020306" pitchFamily="34" charset="0"/>
              </a:rPr>
              <a:t>Mask (the chemicals are kind of stinky)</a:t>
            </a:r>
          </a:p>
          <a:p>
            <a:pPr marL="285750" indent="-285750">
              <a:buFont typeface="Arial" panose="020B0604020202020204" pitchFamily="34" charset="0"/>
              <a:buChar char="•"/>
            </a:pPr>
            <a:r>
              <a:rPr lang="en-US" sz="3200" dirty="0">
                <a:latin typeface="Berlin Sans FB Demi" panose="020E0802020502020306" pitchFamily="34" charset="0"/>
              </a:rPr>
              <a:t>Safety glasses (in case you spill or when cutting the glowsticks)</a:t>
            </a:r>
          </a:p>
          <a:p>
            <a:pPr marL="285750" indent="-285750">
              <a:buFont typeface="Arial" panose="020B0604020202020204" pitchFamily="34" charset="0"/>
              <a:buChar char="•"/>
            </a:pPr>
            <a:r>
              <a:rPr lang="en-US" sz="3200" dirty="0">
                <a:latin typeface="Berlin Sans FB Demi" panose="020E0802020502020306" pitchFamily="34" charset="0"/>
              </a:rPr>
              <a:t>Paper towels (for any oops messes)</a:t>
            </a:r>
          </a:p>
        </p:txBody>
      </p:sp>
      <p:pic>
        <p:nvPicPr>
          <p:cNvPr id="6" name="Picture 5">
            <a:extLst>
              <a:ext uri="{FF2B5EF4-FFF2-40B4-BE49-F238E27FC236}">
                <a16:creationId xmlns:a16="http://schemas.microsoft.com/office/drawing/2014/main" id="{F176824D-8FC5-4BB8-A6D7-86030B8B2A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8052" y="1755912"/>
            <a:ext cx="3710609" cy="2782957"/>
          </a:xfrm>
          <a:prstGeom prst="rect">
            <a:avLst/>
          </a:prstGeom>
        </p:spPr>
      </p:pic>
    </p:spTree>
    <p:extLst>
      <p:ext uri="{BB962C8B-B14F-4D97-AF65-F5344CB8AC3E}">
        <p14:creationId xmlns:p14="http://schemas.microsoft.com/office/powerpoint/2010/main" val="3282934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40A4116-EF1E-4F0F-8828-786321B3A9FD}"/>
              </a:ext>
            </a:extLst>
          </p:cNvPr>
          <p:cNvSpPr txBox="1"/>
          <p:nvPr/>
        </p:nvSpPr>
        <p:spPr>
          <a:xfrm>
            <a:off x="517357" y="673768"/>
            <a:ext cx="9504948" cy="2800767"/>
          </a:xfrm>
          <a:prstGeom prst="rect">
            <a:avLst/>
          </a:prstGeom>
          <a:noFill/>
        </p:spPr>
        <p:txBody>
          <a:bodyPr wrap="square" rtlCol="0">
            <a:spAutoFit/>
          </a:bodyPr>
          <a:lstStyle/>
          <a:p>
            <a:r>
              <a:rPr lang="en-US" sz="2800" dirty="0">
                <a:latin typeface="Berlin Sans FB Demi" panose="020E0802020502020306" pitchFamily="34" charset="0"/>
              </a:rPr>
              <a:t>Let’s begin:</a:t>
            </a:r>
          </a:p>
          <a:p>
            <a:endParaRPr lang="en-US" sz="2800" dirty="0">
              <a:latin typeface="Berlin Sans FB Demi" panose="020E0802020502020306" pitchFamily="34" charset="0"/>
            </a:endParaRPr>
          </a:p>
          <a:p>
            <a:pPr marL="457200" indent="-457200">
              <a:buFont typeface="Arial" panose="020B0604020202020204" pitchFamily="34" charset="0"/>
              <a:buChar char="•"/>
            </a:pPr>
            <a:r>
              <a:rPr lang="en-US" sz="4000" dirty="0">
                <a:latin typeface="Berlin Sans FB Demi" panose="020E0802020502020306" pitchFamily="34" charset="0"/>
              </a:rPr>
              <a:t>Prep your area to work</a:t>
            </a:r>
          </a:p>
          <a:p>
            <a:pPr marL="457200" indent="-457200">
              <a:buFont typeface="Arial" panose="020B0604020202020204" pitchFamily="34" charset="0"/>
              <a:buChar char="•"/>
            </a:pPr>
            <a:r>
              <a:rPr lang="en-US" sz="4000" dirty="0">
                <a:latin typeface="Berlin Sans FB Demi" panose="020E0802020502020306" pitchFamily="34" charset="0"/>
              </a:rPr>
              <a:t>Put on your gloves</a:t>
            </a:r>
          </a:p>
          <a:p>
            <a:endParaRPr lang="en-US" sz="4000" dirty="0">
              <a:latin typeface="Berlin Sans FB Demi" panose="020E0802020502020306" pitchFamily="34" charset="0"/>
            </a:endParaRPr>
          </a:p>
        </p:txBody>
      </p:sp>
      <p:pic>
        <p:nvPicPr>
          <p:cNvPr id="4" name="Picture 3" descr="A close-up of a hand&#10;&#10;Description automatically generated with medium confidence">
            <a:extLst>
              <a:ext uri="{FF2B5EF4-FFF2-40B4-BE49-F238E27FC236}">
                <a16:creationId xmlns:a16="http://schemas.microsoft.com/office/drawing/2014/main" id="{3F74695F-C477-41FF-84FD-221B8A46135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238500" y="3326732"/>
            <a:ext cx="2857500" cy="2857500"/>
          </a:xfrm>
          <a:prstGeom prst="rect">
            <a:avLst/>
          </a:prstGeom>
        </p:spPr>
      </p:pic>
      <p:pic>
        <p:nvPicPr>
          <p:cNvPr id="10" name="Picture 9" descr="A picture containing vector graphics&#10;&#10;Description automatically generated">
            <a:extLst>
              <a:ext uri="{FF2B5EF4-FFF2-40B4-BE49-F238E27FC236}">
                <a16:creationId xmlns:a16="http://schemas.microsoft.com/office/drawing/2014/main" id="{FC5E5B6D-7719-4930-A5F3-6DDBD6898CA9}"/>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7472565" y="1231604"/>
            <a:ext cx="3068485" cy="4485861"/>
          </a:xfrm>
          <a:prstGeom prst="rect">
            <a:avLst/>
          </a:prstGeom>
        </p:spPr>
      </p:pic>
    </p:spTree>
    <p:extLst>
      <p:ext uri="{BB962C8B-B14F-4D97-AF65-F5344CB8AC3E}">
        <p14:creationId xmlns:p14="http://schemas.microsoft.com/office/powerpoint/2010/main" val="3249729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24CFBF-33AD-423E-8233-1C0347184301}"/>
              </a:ext>
            </a:extLst>
          </p:cNvPr>
          <p:cNvSpPr txBox="1"/>
          <p:nvPr/>
        </p:nvSpPr>
        <p:spPr>
          <a:xfrm>
            <a:off x="288758" y="385011"/>
            <a:ext cx="11141242" cy="3046988"/>
          </a:xfrm>
          <a:prstGeom prst="rect">
            <a:avLst/>
          </a:prstGeom>
          <a:noFill/>
        </p:spPr>
        <p:txBody>
          <a:bodyPr wrap="square" rtlCol="0">
            <a:spAutoFit/>
          </a:bodyPr>
          <a:lstStyle/>
          <a:p>
            <a:r>
              <a:rPr lang="en-US" sz="4000" dirty="0">
                <a:latin typeface="Berlin Sans FB Demi" panose="020E0802020502020306" pitchFamily="34" charset="0"/>
              </a:rPr>
              <a:t>Next:</a:t>
            </a:r>
          </a:p>
          <a:p>
            <a:pPr marL="571500" indent="-571500">
              <a:buFont typeface="Arial" panose="020B0604020202020204" pitchFamily="34" charset="0"/>
              <a:buChar char="•"/>
            </a:pPr>
            <a:r>
              <a:rPr lang="en-US" sz="2800" dirty="0">
                <a:latin typeface="Berlin Sans FB Demi" panose="020E0802020502020306" pitchFamily="34" charset="0"/>
              </a:rPr>
              <a:t>Carefully cut the tip of your glowstick.  Do not bend or break your glowstick</a:t>
            </a:r>
          </a:p>
          <a:p>
            <a:pPr marL="285750" indent="-285750">
              <a:buFont typeface="Arial" panose="020B0604020202020204" pitchFamily="34" charset="0"/>
              <a:buChar char="•"/>
            </a:pPr>
            <a:endParaRPr lang="en-US" sz="3200" dirty="0">
              <a:latin typeface="Berlin Sans FB Demi" panose="020E0802020502020306" pitchFamily="34" charset="0"/>
            </a:endParaRPr>
          </a:p>
          <a:p>
            <a:pPr marL="285750" indent="-285750">
              <a:buFont typeface="Arial" panose="020B0604020202020204" pitchFamily="34" charset="0"/>
              <a:buChar char="•"/>
            </a:pPr>
            <a:r>
              <a:rPr lang="en-US" sz="2800" dirty="0">
                <a:latin typeface="Berlin Sans FB Demi" panose="020E0802020502020306" pitchFamily="34" charset="0"/>
              </a:rPr>
              <a:t>Pour the clear contents of the glow stick into one of your open vials</a:t>
            </a:r>
          </a:p>
          <a:p>
            <a:pPr marL="742950" lvl="1" indent="-285750">
              <a:buFont typeface="Arial" panose="020B0604020202020204" pitchFamily="34" charset="0"/>
              <a:buChar char="•"/>
            </a:pPr>
            <a:r>
              <a:rPr lang="en-US" dirty="0">
                <a:latin typeface="Berlin Sans FB Demi" panose="020E0802020502020306" pitchFamily="34" charset="0"/>
              </a:rPr>
              <a:t>Be careful not to knock over your vial or spill the contents.  </a:t>
            </a:r>
          </a:p>
          <a:p>
            <a:pPr marL="742950" lvl="1" indent="-285750">
              <a:buFont typeface="Arial" panose="020B0604020202020204" pitchFamily="34" charset="0"/>
              <a:buChar char="•"/>
            </a:pPr>
            <a:endParaRPr lang="en-US" dirty="0">
              <a:latin typeface="Berlin Sans FB Demi" panose="020E0802020502020306" pitchFamily="34" charset="0"/>
            </a:endParaRPr>
          </a:p>
        </p:txBody>
      </p:sp>
      <p:pic>
        <p:nvPicPr>
          <p:cNvPr id="4" name="Picture 3" descr="A picture containing indoor, floor, knife&#10;&#10;Description automatically generated">
            <a:extLst>
              <a:ext uri="{FF2B5EF4-FFF2-40B4-BE49-F238E27FC236}">
                <a16:creationId xmlns:a16="http://schemas.microsoft.com/office/drawing/2014/main" id="{87664D3E-6981-4270-8615-AE420DE9D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757032" y="4079184"/>
            <a:ext cx="2842591" cy="2131943"/>
          </a:xfrm>
          <a:prstGeom prst="rect">
            <a:avLst/>
          </a:prstGeom>
        </p:spPr>
      </p:pic>
      <p:pic>
        <p:nvPicPr>
          <p:cNvPr id="6" name="Picture 5" descr="A picture containing indoor&#10;&#10;Description automatically generated">
            <a:extLst>
              <a:ext uri="{FF2B5EF4-FFF2-40B4-BE49-F238E27FC236}">
                <a16:creationId xmlns:a16="http://schemas.microsoft.com/office/drawing/2014/main" id="{746EA180-F65D-458A-B8ED-24F35C5C58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4438083" y="4079184"/>
            <a:ext cx="2842591" cy="2131943"/>
          </a:xfrm>
          <a:prstGeom prst="rect">
            <a:avLst/>
          </a:prstGeom>
        </p:spPr>
      </p:pic>
      <p:pic>
        <p:nvPicPr>
          <p:cNvPr id="8" name="Picture 7" descr="A picture containing person, indoor, hand&#10;&#10;Description automatically generated">
            <a:extLst>
              <a:ext uri="{FF2B5EF4-FFF2-40B4-BE49-F238E27FC236}">
                <a16:creationId xmlns:a16="http://schemas.microsoft.com/office/drawing/2014/main" id="{949B46FE-5CD6-46EA-A957-B299414AF8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8416787" y="4079184"/>
            <a:ext cx="2842590" cy="2131943"/>
          </a:xfrm>
          <a:prstGeom prst="rect">
            <a:avLst/>
          </a:prstGeom>
        </p:spPr>
      </p:pic>
    </p:spTree>
    <p:extLst>
      <p:ext uri="{BB962C8B-B14F-4D97-AF65-F5344CB8AC3E}">
        <p14:creationId xmlns:p14="http://schemas.microsoft.com/office/powerpoint/2010/main" val="3597224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F6CFB2-7CD9-4A65-A6AE-BDBC289605DA}"/>
              </a:ext>
            </a:extLst>
          </p:cNvPr>
          <p:cNvSpPr txBox="1"/>
          <p:nvPr/>
        </p:nvSpPr>
        <p:spPr>
          <a:xfrm>
            <a:off x="288758" y="385011"/>
            <a:ext cx="9239555" cy="3816429"/>
          </a:xfrm>
          <a:prstGeom prst="rect">
            <a:avLst/>
          </a:prstGeom>
          <a:noFill/>
        </p:spPr>
        <p:txBody>
          <a:bodyPr wrap="square" rtlCol="0">
            <a:spAutoFit/>
          </a:bodyPr>
          <a:lstStyle/>
          <a:p>
            <a:r>
              <a:rPr lang="en-US" sz="4000" dirty="0">
                <a:latin typeface="Berlin Sans FB Demi" panose="020E0802020502020306" pitchFamily="34" charset="0"/>
              </a:rPr>
              <a:t>Next:</a:t>
            </a:r>
          </a:p>
          <a:p>
            <a:pPr marL="285750" indent="-285750">
              <a:buFont typeface="Arial" panose="020B0604020202020204" pitchFamily="34" charset="0"/>
              <a:buChar char="•"/>
            </a:pPr>
            <a:r>
              <a:rPr lang="en-US" sz="2800" dirty="0">
                <a:latin typeface="Berlin Sans FB Demi" panose="020E0802020502020306" pitchFamily="34" charset="0"/>
              </a:rPr>
              <a:t>You’ll notice a glass tube with colorful liquid inside the glow stick.</a:t>
            </a:r>
          </a:p>
          <a:p>
            <a:pPr marL="742950" lvl="1" indent="-285750">
              <a:buFont typeface="Arial" panose="020B0604020202020204" pitchFamily="34" charset="0"/>
              <a:buChar char="•"/>
            </a:pPr>
            <a:r>
              <a:rPr lang="en-US" dirty="0">
                <a:latin typeface="Berlin Sans FB Demi" panose="020E0802020502020306" pitchFamily="34" charset="0"/>
              </a:rPr>
              <a:t>This has the second chemical you need</a:t>
            </a:r>
            <a:r>
              <a:rPr lang="en-US" sz="1600" dirty="0">
                <a:latin typeface="Berlin Sans FB Demi" panose="020E0802020502020306" pitchFamily="34" charset="0"/>
              </a:rPr>
              <a:t>.  </a:t>
            </a:r>
          </a:p>
          <a:p>
            <a:pPr marL="742950" lvl="1" indent="-285750">
              <a:buFont typeface="Arial" panose="020B0604020202020204" pitchFamily="34" charset="0"/>
              <a:buChar char="•"/>
            </a:pPr>
            <a:endParaRPr lang="en-US" sz="1600" dirty="0">
              <a:latin typeface="Berlin Sans FB Demi" panose="020E0802020502020306" pitchFamily="34" charset="0"/>
            </a:endParaRPr>
          </a:p>
          <a:p>
            <a:pPr marL="285750" indent="-285750">
              <a:buFont typeface="Arial" panose="020B0604020202020204" pitchFamily="34" charset="0"/>
              <a:buChar char="•"/>
            </a:pPr>
            <a:r>
              <a:rPr lang="en-US" sz="2800" dirty="0">
                <a:latin typeface="Berlin Sans FB Demi" panose="020E0802020502020306" pitchFamily="34" charset="0"/>
              </a:rPr>
              <a:t>Over a trashcan, carefully snip the tip of this vial with your Leatherman tool. </a:t>
            </a:r>
          </a:p>
          <a:p>
            <a:pPr marL="285750" indent="-285750">
              <a:buFont typeface="Arial" panose="020B0604020202020204" pitchFamily="34" charset="0"/>
              <a:buChar char="•"/>
            </a:pPr>
            <a:endParaRPr lang="en-US" sz="2800" dirty="0">
              <a:latin typeface="Berlin Sans FB Demi" panose="020E0802020502020306" pitchFamily="34" charset="0"/>
            </a:endParaRPr>
          </a:p>
          <a:p>
            <a:pPr marL="285750" indent="-285750">
              <a:buFont typeface="Arial" panose="020B0604020202020204" pitchFamily="34" charset="0"/>
              <a:buChar char="•"/>
            </a:pPr>
            <a:r>
              <a:rPr lang="en-US" sz="2800" dirty="0">
                <a:latin typeface="Berlin Sans FB Demi" panose="020E0802020502020306" pitchFamily="34" charset="0"/>
              </a:rPr>
              <a:t>Pour these contents into your second vial.</a:t>
            </a:r>
          </a:p>
        </p:txBody>
      </p:sp>
      <p:pic>
        <p:nvPicPr>
          <p:cNvPr id="4" name="Picture 3" descr="A picture containing person, indoor&#10;&#10;Description automatically generated">
            <a:extLst>
              <a:ext uri="{FF2B5EF4-FFF2-40B4-BE49-F238E27FC236}">
                <a16:creationId xmlns:a16="http://schemas.microsoft.com/office/drawing/2014/main" id="{D41A8D72-AC67-4D99-99AE-EB0D0FDD98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9325614" y="891812"/>
            <a:ext cx="2681763" cy="2011322"/>
          </a:xfrm>
          <a:prstGeom prst="rect">
            <a:avLst/>
          </a:prstGeom>
        </p:spPr>
      </p:pic>
      <p:pic>
        <p:nvPicPr>
          <p:cNvPr id="6" name="Picture 5" descr="A picture containing indoor&#10;&#10;Description automatically generated">
            <a:extLst>
              <a:ext uri="{FF2B5EF4-FFF2-40B4-BE49-F238E27FC236}">
                <a16:creationId xmlns:a16="http://schemas.microsoft.com/office/drawing/2014/main" id="{2510E9CA-3402-4E07-9C88-6934FDD46A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7248029" y="3963003"/>
            <a:ext cx="2681764" cy="2011323"/>
          </a:xfrm>
          <a:prstGeom prst="rect">
            <a:avLst/>
          </a:prstGeom>
        </p:spPr>
      </p:pic>
    </p:spTree>
    <p:extLst>
      <p:ext uri="{BB962C8B-B14F-4D97-AF65-F5344CB8AC3E}">
        <p14:creationId xmlns:p14="http://schemas.microsoft.com/office/powerpoint/2010/main" val="22689202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4F0C2F-C618-4E75-B489-8D85895E4ED2}"/>
              </a:ext>
            </a:extLst>
          </p:cNvPr>
          <p:cNvSpPr txBox="1"/>
          <p:nvPr/>
        </p:nvSpPr>
        <p:spPr>
          <a:xfrm>
            <a:off x="288758" y="385011"/>
            <a:ext cx="11141242" cy="2554545"/>
          </a:xfrm>
          <a:prstGeom prst="rect">
            <a:avLst/>
          </a:prstGeom>
          <a:noFill/>
        </p:spPr>
        <p:txBody>
          <a:bodyPr wrap="square" rtlCol="0">
            <a:spAutoFit/>
          </a:bodyPr>
          <a:lstStyle/>
          <a:p>
            <a:r>
              <a:rPr lang="en-US" sz="4000" dirty="0">
                <a:latin typeface="Berlin Sans FB Demi" panose="020E0802020502020306" pitchFamily="34" charset="0"/>
              </a:rPr>
              <a:t>Now for the fun part!</a:t>
            </a:r>
            <a:r>
              <a:rPr lang="en-US" sz="2400" dirty="0">
                <a:latin typeface="Berlin Sans FB Demi" panose="020E0802020502020306" pitchFamily="34" charset="0"/>
              </a:rPr>
              <a:t> </a:t>
            </a:r>
          </a:p>
          <a:p>
            <a:endParaRPr lang="en-US" sz="2400" dirty="0">
              <a:latin typeface="Berlin Sans FB Demi" panose="020E0802020502020306" pitchFamily="34" charset="0"/>
            </a:endParaRPr>
          </a:p>
          <a:p>
            <a:pPr marL="285750" indent="-285750">
              <a:buFont typeface="Arial" panose="020B0604020202020204" pitchFamily="34" charset="0"/>
              <a:buChar char="•"/>
            </a:pPr>
            <a:r>
              <a:rPr lang="en-US" sz="2400" dirty="0">
                <a:latin typeface="Berlin Sans FB Demi" panose="020E0802020502020306" pitchFamily="34" charset="0"/>
              </a:rPr>
              <a:t>Get your last empty vial and take off the lid.</a:t>
            </a:r>
          </a:p>
          <a:p>
            <a:pPr marL="285750" indent="-285750">
              <a:buFont typeface="Arial" panose="020B0604020202020204" pitchFamily="34" charset="0"/>
              <a:buChar char="•"/>
            </a:pPr>
            <a:endParaRPr lang="en-US" sz="2400" dirty="0">
              <a:latin typeface="Berlin Sans FB Demi" panose="020E0802020502020306" pitchFamily="34" charset="0"/>
            </a:endParaRPr>
          </a:p>
          <a:p>
            <a:endParaRPr lang="en-US" sz="2400" dirty="0">
              <a:latin typeface="Berlin Sans FB Demi" panose="020E0802020502020306" pitchFamily="34" charset="0"/>
            </a:endParaRPr>
          </a:p>
          <a:p>
            <a:pPr marL="285750" indent="-285750">
              <a:buFont typeface="Arial" panose="020B0604020202020204" pitchFamily="34" charset="0"/>
              <a:buChar char="•"/>
            </a:pPr>
            <a:endParaRPr lang="en-US" sz="2400" dirty="0">
              <a:latin typeface="Berlin Sans FB Demi" panose="020E0802020502020306" pitchFamily="34" charset="0"/>
            </a:endParaRPr>
          </a:p>
        </p:txBody>
      </p:sp>
      <p:pic>
        <p:nvPicPr>
          <p:cNvPr id="4" name="Picture 3" descr="A picture containing indoor, floor, wood&#10;&#10;Description automatically generated">
            <a:extLst>
              <a:ext uri="{FF2B5EF4-FFF2-40B4-BE49-F238E27FC236}">
                <a16:creationId xmlns:a16="http://schemas.microsoft.com/office/drawing/2014/main" id="{D4E561B5-0F2B-4410-9020-C1347B43D4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4017349" y="2632570"/>
            <a:ext cx="3429000" cy="2571750"/>
          </a:xfrm>
          <a:prstGeom prst="rect">
            <a:avLst/>
          </a:prstGeom>
        </p:spPr>
      </p:pic>
      <p:sp>
        <p:nvSpPr>
          <p:cNvPr id="5" name="TextBox 4">
            <a:extLst>
              <a:ext uri="{FF2B5EF4-FFF2-40B4-BE49-F238E27FC236}">
                <a16:creationId xmlns:a16="http://schemas.microsoft.com/office/drawing/2014/main" id="{775029BE-3B7A-42C8-B7A8-66301BFD87AB}"/>
              </a:ext>
            </a:extLst>
          </p:cNvPr>
          <p:cNvSpPr txBox="1"/>
          <p:nvPr/>
        </p:nvSpPr>
        <p:spPr>
          <a:xfrm>
            <a:off x="7541403" y="3178754"/>
            <a:ext cx="3544957" cy="923330"/>
          </a:xfrm>
          <a:prstGeom prst="rect">
            <a:avLst/>
          </a:prstGeom>
          <a:noFill/>
        </p:spPr>
        <p:txBody>
          <a:bodyPr wrap="square" rtlCol="0">
            <a:spAutoFit/>
          </a:bodyPr>
          <a:lstStyle/>
          <a:p>
            <a:pPr marL="285750" indent="-285750">
              <a:buFont typeface="Arial" panose="020B0604020202020204" pitchFamily="34" charset="0"/>
              <a:buChar char="•"/>
            </a:pPr>
            <a:r>
              <a:rPr lang="en-US" sz="1800" dirty="0">
                <a:latin typeface="Berlin Sans FB Demi" panose="020E0802020502020306" pitchFamily="34" charset="0"/>
              </a:rPr>
              <a:t>Use 1 pipette to take out some of the colorful liquid. This will represent </a:t>
            </a:r>
            <a:r>
              <a:rPr lang="en-US" sz="1800" b="0" i="0" strike="noStrike" dirty="0">
                <a:solidFill>
                  <a:srgbClr val="000000"/>
                </a:solidFill>
                <a:effectLst/>
                <a:highlight>
                  <a:srgbClr val="00FF00"/>
                </a:highlight>
                <a:latin typeface="Berlin Sans FB Demi" panose="020E0802020502020306" pitchFamily="34" charset="0"/>
              </a:rPr>
              <a:t>Luciferase.</a:t>
            </a:r>
            <a:endParaRPr lang="en-US" sz="1800" dirty="0">
              <a:latin typeface="Berlin Sans FB Demi" panose="020E0802020502020306" pitchFamily="34" charset="0"/>
            </a:endParaRPr>
          </a:p>
        </p:txBody>
      </p:sp>
      <p:sp>
        <p:nvSpPr>
          <p:cNvPr id="6" name="TextBox 5">
            <a:extLst>
              <a:ext uri="{FF2B5EF4-FFF2-40B4-BE49-F238E27FC236}">
                <a16:creationId xmlns:a16="http://schemas.microsoft.com/office/drawing/2014/main" id="{5C46E3A7-F8F5-4B2B-9303-5EDC2F66E48F}"/>
              </a:ext>
            </a:extLst>
          </p:cNvPr>
          <p:cNvSpPr txBox="1"/>
          <p:nvPr/>
        </p:nvSpPr>
        <p:spPr>
          <a:xfrm>
            <a:off x="590072" y="3178754"/>
            <a:ext cx="3332223" cy="923330"/>
          </a:xfrm>
          <a:prstGeom prst="rect">
            <a:avLst/>
          </a:prstGeom>
          <a:noFill/>
        </p:spPr>
        <p:txBody>
          <a:bodyPr wrap="square" rtlCol="0">
            <a:spAutoFit/>
          </a:bodyPr>
          <a:lstStyle/>
          <a:p>
            <a:pPr marL="285750" indent="-285750">
              <a:buFont typeface="Arial" panose="020B0604020202020204" pitchFamily="34" charset="0"/>
              <a:buChar char="•"/>
            </a:pPr>
            <a:r>
              <a:rPr lang="en-US" sz="1800" dirty="0">
                <a:latin typeface="Berlin Sans FB Demi" panose="020E0802020502020306" pitchFamily="34" charset="0"/>
              </a:rPr>
              <a:t>Use 1 pipette to take out some of the clear liquid.  This will represent </a:t>
            </a:r>
            <a:r>
              <a:rPr lang="en-US" sz="1800" b="0" i="0" strike="noStrike" dirty="0">
                <a:solidFill>
                  <a:srgbClr val="000000"/>
                </a:solidFill>
                <a:effectLst/>
                <a:highlight>
                  <a:srgbClr val="00FFFF"/>
                </a:highlight>
                <a:latin typeface="Berlin Sans FB Demi" panose="020E0802020502020306" pitchFamily="34" charset="0"/>
              </a:rPr>
              <a:t>Luciferin.</a:t>
            </a:r>
            <a:endParaRPr lang="en-US" sz="1800" dirty="0">
              <a:latin typeface="Berlin Sans FB Demi" panose="020E0802020502020306" pitchFamily="34" charset="0"/>
            </a:endParaRPr>
          </a:p>
        </p:txBody>
      </p:sp>
    </p:spTree>
    <p:extLst>
      <p:ext uri="{BB962C8B-B14F-4D97-AF65-F5344CB8AC3E}">
        <p14:creationId xmlns:p14="http://schemas.microsoft.com/office/powerpoint/2010/main" val="443467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9D87ED-D51C-4E91-9147-A82E905F26D4}"/>
              </a:ext>
            </a:extLst>
          </p:cNvPr>
          <p:cNvSpPr txBox="1"/>
          <p:nvPr/>
        </p:nvSpPr>
        <p:spPr>
          <a:xfrm>
            <a:off x="288758" y="385011"/>
            <a:ext cx="11141242" cy="2923877"/>
          </a:xfrm>
          <a:prstGeom prst="rect">
            <a:avLst/>
          </a:prstGeom>
          <a:noFill/>
        </p:spPr>
        <p:txBody>
          <a:bodyPr wrap="square" rtlCol="0">
            <a:spAutoFit/>
          </a:bodyPr>
          <a:lstStyle/>
          <a:p>
            <a:r>
              <a:rPr lang="en-US" sz="4000" dirty="0">
                <a:latin typeface="Berlin Sans FB Demi" panose="020E0802020502020306" pitchFamily="34" charset="0"/>
              </a:rPr>
              <a:t>Now for the fun part!</a:t>
            </a:r>
            <a:r>
              <a:rPr lang="en-US" sz="2400" dirty="0">
                <a:latin typeface="Berlin Sans FB Demi" panose="020E0802020502020306" pitchFamily="34" charset="0"/>
              </a:rPr>
              <a:t> </a:t>
            </a:r>
          </a:p>
          <a:p>
            <a:endParaRPr lang="en-US" sz="2400" dirty="0">
              <a:latin typeface="Berlin Sans FB Demi" panose="020E0802020502020306" pitchFamily="34" charset="0"/>
            </a:endParaRPr>
          </a:p>
          <a:p>
            <a:pPr marL="285750" indent="-285750">
              <a:buFont typeface="Arial" panose="020B0604020202020204" pitchFamily="34" charset="0"/>
              <a:buChar char="•"/>
            </a:pPr>
            <a:r>
              <a:rPr lang="en-US" sz="2400" dirty="0">
                <a:latin typeface="Berlin Sans FB Demi" panose="020E0802020502020306" pitchFamily="34" charset="0"/>
              </a:rPr>
              <a:t>Squeeze your pipette with the clear liquid (</a:t>
            </a:r>
            <a:r>
              <a:rPr lang="en-US" sz="2400" dirty="0">
                <a:highlight>
                  <a:srgbClr val="00FFFF"/>
                </a:highlight>
                <a:latin typeface="Berlin Sans FB Demi" panose="020E0802020502020306" pitchFamily="34" charset="0"/>
              </a:rPr>
              <a:t>Luciferin</a:t>
            </a:r>
            <a:r>
              <a:rPr lang="en-US" sz="2400" dirty="0">
                <a:latin typeface="Berlin Sans FB Demi" panose="020E0802020502020306" pitchFamily="34" charset="0"/>
              </a:rPr>
              <a:t>) into your empty vial. </a:t>
            </a:r>
          </a:p>
          <a:p>
            <a:pPr marL="285750" indent="-285750">
              <a:buFont typeface="Arial" panose="020B0604020202020204" pitchFamily="34" charset="0"/>
              <a:buChar char="•"/>
            </a:pPr>
            <a:r>
              <a:rPr lang="en-US" sz="2400" dirty="0">
                <a:latin typeface="Berlin Sans FB Demi" panose="020E0802020502020306" pitchFamily="34" charset="0"/>
              </a:rPr>
              <a:t>Squeeze your pipette with the colorful liquid (</a:t>
            </a:r>
            <a:r>
              <a:rPr lang="en-US" sz="2400" b="0" i="0" strike="noStrike" dirty="0">
                <a:solidFill>
                  <a:srgbClr val="000000"/>
                </a:solidFill>
                <a:effectLst/>
                <a:highlight>
                  <a:srgbClr val="00FF00"/>
                </a:highlight>
                <a:latin typeface="Berlin Sans FB Demi" panose="020E0802020502020306" pitchFamily="34" charset="0"/>
              </a:rPr>
              <a:t>Luciferase</a:t>
            </a:r>
            <a:r>
              <a:rPr lang="en-US" sz="2400" dirty="0">
                <a:solidFill>
                  <a:srgbClr val="000000"/>
                </a:solidFill>
                <a:highlight>
                  <a:srgbClr val="00FF00"/>
                </a:highlight>
                <a:latin typeface="Berlin Sans FB Demi" panose="020E0802020502020306" pitchFamily="34" charset="0"/>
              </a:rPr>
              <a:t>) </a:t>
            </a:r>
            <a:r>
              <a:rPr lang="en-US" sz="2400" dirty="0">
                <a:solidFill>
                  <a:srgbClr val="000000"/>
                </a:solidFill>
                <a:latin typeface="Berlin Sans FB Demi" panose="020E0802020502020306" pitchFamily="34" charset="0"/>
              </a:rPr>
              <a:t>into the same vial.  </a:t>
            </a:r>
          </a:p>
          <a:p>
            <a:pPr marL="285750" indent="-285750">
              <a:buFont typeface="Arial" panose="020B0604020202020204" pitchFamily="34" charset="0"/>
              <a:buChar char="•"/>
            </a:pPr>
            <a:r>
              <a:rPr lang="en-US" sz="2400" dirty="0">
                <a:solidFill>
                  <a:srgbClr val="000000"/>
                </a:solidFill>
                <a:latin typeface="Berlin Sans FB Demi" panose="020E0802020502020306" pitchFamily="34" charset="0"/>
              </a:rPr>
              <a:t>Put the lid on the vial and shake gently.</a:t>
            </a:r>
          </a:p>
          <a:p>
            <a:pPr marL="285750" indent="-285750">
              <a:buFont typeface="Arial" panose="020B0604020202020204" pitchFamily="34" charset="0"/>
              <a:buChar char="•"/>
            </a:pPr>
            <a:endParaRPr lang="en-US" sz="2400" dirty="0">
              <a:solidFill>
                <a:srgbClr val="000000"/>
              </a:solidFill>
              <a:latin typeface="Berlin Sans FB Demi" panose="020E0802020502020306" pitchFamily="34" charset="0"/>
            </a:endParaRPr>
          </a:p>
          <a:p>
            <a:pPr marL="285750" indent="-285750">
              <a:buFont typeface="Arial" panose="020B0604020202020204" pitchFamily="34" charset="0"/>
              <a:buChar char="•"/>
            </a:pPr>
            <a:r>
              <a:rPr lang="en-US" sz="2400" dirty="0">
                <a:solidFill>
                  <a:srgbClr val="000000"/>
                </a:solidFill>
                <a:latin typeface="Berlin Sans FB Demi" panose="020E0802020502020306" pitchFamily="34" charset="0"/>
              </a:rPr>
              <a:t>Ta-Da you have the chemical reaction that has now made bioluminescence.</a:t>
            </a:r>
            <a:endParaRPr lang="en-US" sz="2400" dirty="0">
              <a:latin typeface="Berlin Sans FB Demi" panose="020E0802020502020306" pitchFamily="34" charset="0"/>
            </a:endParaRPr>
          </a:p>
        </p:txBody>
      </p:sp>
      <p:pic>
        <p:nvPicPr>
          <p:cNvPr id="4" name="Picture 3" descr="A picture containing counter&#10;&#10;Description automatically generated">
            <a:extLst>
              <a:ext uri="{FF2B5EF4-FFF2-40B4-BE49-F238E27FC236}">
                <a16:creationId xmlns:a16="http://schemas.microsoft.com/office/drawing/2014/main" id="{ADF1A30D-6882-4498-80C5-10D09D9AC925}"/>
              </a:ext>
            </a:extLst>
          </p:cNvPr>
          <p:cNvPicPr>
            <a:picLocks noChangeAspect="1"/>
          </p:cNvPicPr>
          <p:nvPr/>
        </p:nvPicPr>
        <p:blipFill rotWithShape="1">
          <a:blip r:embed="rId2">
            <a:extLst>
              <a:ext uri="{28A0092B-C50C-407E-A947-70E740481C1C}">
                <a14:useLocalDpi xmlns:a14="http://schemas.microsoft.com/office/drawing/2010/main" val="0"/>
              </a:ext>
            </a:extLst>
          </a:blip>
          <a:srcRect t="20701" b="25965"/>
          <a:stretch/>
        </p:blipFill>
        <p:spPr>
          <a:xfrm>
            <a:off x="513348" y="3549113"/>
            <a:ext cx="5925553" cy="2370221"/>
          </a:xfrm>
          <a:prstGeom prst="rect">
            <a:avLst/>
          </a:prstGeom>
        </p:spPr>
      </p:pic>
      <p:sp>
        <p:nvSpPr>
          <p:cNvPr id="5" name="TextBox 4">
            <a:extLst>
              <a:ext uri="{FF2B5EF4-FFF2-40B4-BE49-F238E27FC236}">
                <a16:creationId xmlns:a16="http://schemas.microsoft.com/office/drawing/2014/main" id="{D7304DDF-87C2-4426-AE82-D83692A3C301}"/>
              </a:ext>
            </a:extLst>
          </p:cNvPr>
          <p:cNvSpPr txBox="1"/>
          <p:nvPr/>
        </p:nvSpPr>
        <p:spPr>
          <a:xfrm>
            <a:off x="1275346" y="5402179"/>
            <a:ext cx="4728411" cy="369332"/>
          </a:xfrm>
          <a:prstGeom prst="rect">
            <a:avLst/>
          </a:prstGeom>
          <a:noFill/>
        </p:spPr>
        <p:txBody>
          <a:bodyPr wrap="square" rtlCol="0">
            <a:spAutoFit/>
          </a:bodyPr>
          <a:lstStyle/>
          <a:p>
            <a:r>
              <a:rPr lang="en-US" sz="1800" dirty="0">
                <a:highlight>
                  <a:srgbClr val="00FFFF"/>
                </a:highlight>
                <a:latin typeface="Berlin Sans FB Demi" panose="020E0802020502020306" pitchFamily="34" charset="0"/>
              </a:rPr>
              <a:t>(Luciferin)</a:t>
            </a:r>
            <a:r>
              <a:rPr lang="en-US" sz="1800" dirty="0">
                <a:latin typeface="Berlin Sans FB Demi" panose="020E0802020502020306" pitchFamily="34" charset="0"/>
              </a:rPr>
              <a:t>        </a:t>
            </a:r>
            <a:r>
              <a:rPr lang="en-US" sz="1800" dirty="0">
                <a:highlight>
                  <a:srgbClr val="00FF00"/>
                </a:highlight>
                <a:latin typeface="Berlin Sans FB Demi" panose="020E0802020502020306" pitchFamily="34" charset="0"/>
              </a:rPr>
              <a:t>(</a:t>
            </a:r>
            <a:r>
              <a:rPr lang="en-US" sz="1800" b="0" i="0" strike="noStrike" dirty="0">
                <a:solidFill>
                  <a:srgbClr val="000000"/>
                </a:solidFill>
                <a:effectLst/>
                <a:highlight>
                  <a:srgbClr val="00FF00"/>
                </a:highlight>
                <a:latin typeface="Berlin Sans FB Demi" panose="020E0802020502020306" pitchFamily="34" charset="0"/>
              </a:rPr>
              <a:t>Luciferase</a:t>
            </a:r>
            <a:r>
              <a:rPr lang="en-US" sz="1800" dirty="0">
                <a:solidFill>
                  <a:srgbClr val="000000"/>
                </a:solidFill>
                <a:highlight>
                  <a:srgbClr val="00FF00"/>
                </a:highlight>
                <a:latin typeface="Berlin Sans FB Demi" panose="020E0802020502020306" pitchFamily="34" charset="0"/>
              </a:rPr>
              <a:t>)</a:t>
            </a:r>
            <a:r>
              <a:rPr lang="en-US" sz="1800" dirty="0">
                <a:solidFill>
                  <a:srgbClr val="000000"/>
                </a:solidFill>
                <a:latin typeface="Berlin Sans FB Demi" panose="020E0802020502020306" pitchFamily="34" charset="0"/>
              </a:rPr>
              <a:t>       </a:t>
            </a:r>
            <a:r>
              <a:rPr lang="en-US" sz="1800" dirty="0">
                <a:solidFill>
                  <a:schemeClr val="bg1"/>
                </a:solidFill>
                <a:latin typeface="Berlin Sans FB Demi" panose="020E0802020502020306" pitchFamily="34" charset="0"/>
              </a:rPr>
              <a:t>Empty Jar</a:t>
            </a:r>
            <a:endParaRPr lang="en-US" dirty="0">
              <a:solidFill>
                <a:schemeClr val="bg1"/>
              </a:solidFill>
            </a:endParaRPr>
          </a:p>
        </p:txBody>
      </p:sp>
      <p:pic>
        <p:nvPicPr>
          <p:cNvPr id="7" name="Picture 6" descr="A picture containing light, dark, red&#10;&#10;Description automatically generated">
            <a:extLst>
              <a:ext uri="{FF2B5EF4-FFF2-40B4-BE49-F238E27FC236}">
                <a16:creationId xmlns:a16="http://schemas.microsoft.com/office/drawing/2014/main" id="{84DADDE9-3164-4931-978B-D5324DF596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7707562" y="3789614"/>
            <a:ext cx="2692402" cy="2019301"/>
          </a:xfrm>
          <a:prstGeom prst="rect">
            <a:avLst/>
          </a:prstGeom>
        </p:spPr>
      </p:pic>
      <p:sp>
        <p:nvSpPr>
          <p:cNvPr id="8" name="TextBox 7">
            <a:extLst>
              <a:ext uri="{FF2B5EF4-FFF2-40B4-BE49-F238E27FC236}">
                <a16:creationId xmlns:a16="http://schemas.microsoft.com/office/drawing/2014/main" id="{8A4618F1-B128-4FC6-997F-D0BCA8EE71E6}"/>
              </a:ext>
            </a:extLst>
          </p:cNvPr>
          <p:cNvSpPr txBox="1"/>
          <p:nvPr/>
        </p:nvSpPr>
        <p:spPr>
          <a:xfrm>
            <a:off x="8061160" y="3453063"/>
            <a:ext cx="1985209" cy="1200329"/>
          </a:xfrm>
          <a:prstGeom prst="rect">
            <a:avLst/>
          </a:prstGeom>
          <a:noFill/>
        </p:spPr>
        <p:txBody>
          <a:bodyPr wrap="square" rtlCol="0">
            <a:spAutoFit/>
          </a:bodyPr>
          <a:lstStyle/>
          <a:p>
            <a:pPr algn="ctr"/>
            <a:r>
              <a:rPr lang="en-US" dirty="0">
                <a:solidFill>
                  <a:schemeClr val="bg1"/>
                </a:solidFill>
              </a:rPr>
              <a:t>Final product after you have mixed the two chemicals together</a:t>
            </a:r>
          </a:p>
        </p:txBody>
      </p:sp>
    </p:spTree>
    <p:extLst>
      <p:ext uri="{BB962C8B-B14F-4D97-AF65-F5344CB8AC3E}">
        <p14:creationId xmlns:p14="http://schemas.microsoft.com/office/powerpoint/2010/main" val="7962758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TotalTime>
  <Words>483</Words>
  <Application>Microsoft Office PowerPoint</Application>
  <PresentationFormat>Widescreen</PresentationFormat>
  <Paragraphs>66</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Berlin Sans FB Demi</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 Reeder</dc:creator>
  <cp:lastModifiedBy>Dan Reeder</cp:lastModifiedBy>
  <cp:revision>1</cp:revision>
  <dcterms:created xsi:type="dcterms:W3CDTF">2021-10-08T02:25:59Z</dcterms:created>
  <dcterms:modified xsi:type="dcterms:W3CDTF">2021-10-08T03:36:25Z</dcterms:modified>
</cp:coreProperties>
</file>